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6"/>
  </p:notesMasterIdLst>
  <p:sldIdLst>
    <p:sldId id="256" r:id="rId2"/>
    <p:sldId id="593" r:id="rId3"/>
    <p:sldId id="259" r:id="rId4"/>
    <p:sldId id="594" r:id="rId5"/>
    <p:sldId id="632" r:id="rId6"/>
    <p:sldId id="631" r:id="rId7"/>
    <p:sldId id="595" r:id="rId8"/>
    <p:sldId id="635" r:id="rId9"/>
    <p:sldId id="634" r:id="rId10"/>
    <p:sldId id="633" r:id="rId11"/>
    <p:sldId id="583" r:id="rId12"/>
    <p:sldId id="636" r:id="rId13"/>
    <p:sldId id="638" r:id="rId14"/>
    <p:sldId id="637" r:id="rId15"/>
    <p:sldId id="639" r:id="rId16"/>
    <p:sldId id="640" r:id="rId17"/>
    <p:sldId id="584" r:id="rId18"/>
    <p:sldId id="608" r:id="rId19"/>
    <p:sldId id="609" r:id="rId20"/>
    <p:sldId id="605" r:id="rId21"/>
    <p:sldId id="607" r:id="rId22"/>
    <p:sldId id="606" r:id="rId23"/>
    <p:sldId id="596" r:id="rId24"/>
    <p:sldId id="604" r:id="rId25"/>
    <p:sldId id="603" r:id="rId26"/>
    <p:sldId id="602" r:id="rId27"/>
    <p:sldId id="601" r:id="rId28"/>
    <p:sldId id="600" r:id="rId29"/>
    <p:sldId id="599" r:id="rId30"/>
    <p:sldId id="610" r:id="rId31"/>
    <p:sldId id="613" r:id="rId32"/>
    <p:sldId id="612" r:id="rId33"/>
    <p:sldId id="611" r:id="rId34"/>
    <p:sldId id="620" r:id="rId35"/>
    <p:sldId id="614" r:id="rId36"/>
    <p:sldId id="622" r:id="rId37"/>
    <p:sldId id="621" r:id="rId38"/>
    <p:sldId id="616" r:id="rId39"/>
    <p:sldId id="617" r:id="rId40"/>
    <p:sldId id="618" r:id="rId41"/>
    <p:sldId id="619" r:id="rId42"/>
    <p:sldId id="625" r:id="rId43"/>
    <p:sldId id="624" r:id="rId44"/>
    <p:sldId id="623" r:id="rId45"/>
    <p:sldId id="626" r:id="rId46"/>
    <p:sldId id="585" r:id="rId47"/>
    <p:sldId id="586" r:id="rId48"/>
    <p:sldId id="587" r:id="rId49"/>
    <p:sldId id="597" r:id="rId50"/>
    <p:sldId id="648" r:id="rId51"/>
    <p:sldId id="647" r:id="rId52"/>
    <p:sldId id="646" r:id="rId53"/>
    <p:sldId id="645" r:id="rId54"/>
    <p:sldId id="644" r:id="rId55"/>
    <p:sldId id="643" r:id="rId56"/>
    <p:sldId id="642" r:id="rId57"/>
    <p:sldId id="641" r:id="rId58"/>
    <p:sldId id="649" r:id="rId59"/>
    <p:sldId id="650" r:id="rId60"/>
    <p:sldId id="588" r:id="rId61"/>
    <p:sldId id="628" r:id="rId62"/>
    <p:sldId id="652" r:id="rId63"/>
    <p:sldId id="651" r:id="rId64"/>
    <p:sldId id="653" r:id="rId65"/>
    <p:sldId id="654" r:id="rId66"/>
    <p:sldId id="589" r:id="rId67"/>
    <p:sldId id="629" r:id="rId68"/>
    <p:sldId id="655" r:id="rId69"/>
    <p:sldId id="656" r:id="rId70"/>
    <p:sldId id="657" r:id="rId71"/>
    <p:sldId id="658" r:id="rId72"/>
    <p:sldId id="661" r:id="rId73"/>
    <p:sldId id="660" r:id="rId74"/>
    <p:sldId id="659" r:id="rId75"/>
    <p:sldId id="630" r:id="rId76"/>
    <p:sldId id="662" r:id="rId77"/>
    <p:sldId id="663" r:id="rId78"/>
    <p:sldId id="664" r:id="rId79"/>
    <p:sldId id="665" r:id="rId80"/>
    <p:sldId id="666" r:id="rId81"/>
    <p:sldId id="598" r:id="rId82"/>
    <p:sldId id="668" r:id="rId83"/>
    <p:sldId id="667" r:id="rId84"/>
    <p:sldId id="669" r:id="rId85"/>
    <p:sldId id="677" r:id="rId86"/>
    <p:sldId id="676" r:id="rId87"/>
    <p:sldId id="675" r:id="rId88"/>
    <p:sldId id="674" r:id="rId89"/>
    <p:sldId id="673" r:id="rId90"/>
    <p:sldId id="672" r:id="rId91"/>
    <p:sldId id="671" r:id="rId92"/>
    <p:sldId id="590" r:id="rId93"/>
    <p:sldId id="591" r:id="rId94"/>
    <p:sldId id="592" r:id="rId95"/>
  </p:sldIdLst>
  <p:sldSz cx="12192000" cy="6858000"/>
  <p:notesSz cx="6858000" cy="9144000"/>
  <p:embeddedFontLst>
    <p:embeddedFont>
      <p:font typeface="Calibri" panose="020F0502020204030204" pitchFamily="34" charset="0"/>
      <p:regular r:id="rId97"/>
      <p:bold r:id="rId98"/>
      <p:italic r:id="rId99"/>
      <p:boldItalic r:id="rId100"/>
    </p:embeddedFont>
    <p:embeddedFont>
      <p:font typeface="Cambria Math" panose="02040503050406030204" pitchFamily="18" charset="0"/>
      <p:regular r:id="rId101"/>
    </p:embeddedFont>
    <p:embeddedFont>
      <p:font typeface="Open Sans" panose="020B0604020202020204" charset="0"/>
      <p:regular r:id="rId102"/>
      <p:bold r:id="rId103"/>
      <p:italic r:id="rId104"/>
      <p:boldItalic r:id="rId105"/>
    </p:embeddedFont>
    <p:embeddedFont>
      <p:font typeface="Roboto" panose="02000000000000000000" pitchFamily="2" charset="0"/>
      <p:regular r:id="rId106"/>
      <p:bold r:id="rId107"/>
      <p:italic r:id="rId108"/>
      <p:boldItalic r:id="rId109"/>
    </p:embeddedFont>
    <p:embeddedFont>
      <p:font typeface="Trebuchet MS" panose="020B0603020202020204" pitchFamily="34" charset="0"/>
      <p:regular r:id="rId110"/>
      <p:bold r:id="rId111"/>
      <p:italic r:id="rId112"/>
      <p:boldItalic r:id="rId1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62">
          <p15:clr>
            <a:srgbClr val="A4A3A4"/>
          </p15:clr>
        </p15:guide>
        <p15:guide id="2" pos="393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4" roundtripDataSignature="AMtx7mgd1Eai26T5A0iDDLahueOWWq2C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4AAF"/>
    <a:srgbClr val="3D3BFF"/>
    <a:srgbClr val="EB4F4F"/>
    <a:srgbClr val="E67300"/>
    <a:srgbClr val="FFE947"/>
    <a:srgbClr val="C0BC00"/>
    <a:srgbClr val="00B050"/>
    <a:srgbClr val="0000BC"/>
    <a:srgbClr val="00682F"/>
    <a:srgbClr val="B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715"/>
  </p:normalViewPr>
  <p:slideViewPr>
    <p:cSldViewPr snapToGrid="0">
      <p:cViewPr varScale="1">
        <p:scale>
          <a:sx n="58" d="100"/>
          <a:sy n="58" d="100"/>
        </p:scale>
        <p:origin x="78" y="1230"/>
      </p:cViewPr>
      <p:guideLst>
        <p:guide orient="horz" pos="1162"/>
        <p:guide pos="3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155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6.fntdata"/><Relationship Id="rId16" Type="http://schemas.openxmlformats.org/officeDocument/2006/relationships/slide" Target="slides/slide15.xml"/><Relationship Id="rId107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6.fntdata"/><Relationship Id="rId110" Type="http://schemas.openxmlformats.org/officeDocument/2006/relationships/font" Target="fonts/font14.fntdata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113" Type="http://schemas.openxmlformats.org/officeDocument/2006/relationships/font" Target="fonts/font17.fntdata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7.fntdata"/><Relationship Id="rId108" Type="http://schemas.openxmlformats.org/officeDocument/2006/relationships/font" Target="fonts/font12.fntdata"/><Relationship Id="rId124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1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0.fntdata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52" name="Google Shape;1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3275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2937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838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6832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0993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8051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8123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984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701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201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8274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8111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0365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8240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3679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55002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6889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8590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8756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80834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7229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34632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7287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82313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68496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14259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3136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18856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43398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06330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1856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59984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33910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8691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0762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67153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08871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99264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35443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35788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01880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2579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14429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86004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906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54792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13873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04977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562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98995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3742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496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726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00151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4100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20874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1839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6941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72216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66771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28648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96531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83580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8987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071466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8554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51796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11473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60895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4547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19462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03286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12808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36824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5964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215845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50059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77007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6764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43739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89148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145103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615635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65969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767980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433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084791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57326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47071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27960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5098595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6978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19" name="Google Shape;19;p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B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8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8" name="Google Shape;68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9" name="Google Shape;69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3" name="Google Shape;73;p8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1" name="Google Shape;8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7" name="Google Shape;87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8" name="Google Shape;88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04" y="187223"/>
            <a:ext cx="728527" cy="168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3" name="Google Shape;33;p8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0" name="Google Shape;40;p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6" name="Google Shape;46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8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8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" name="Google Shape;55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1" name="Google Shape;61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pic>
        <p:nvPicPr>
          <p:cNvPr id="62" name="Google Shape;62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12115" y="6544169"/>
            <a:ext cx="728527" cy="168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1.wdp"/><Relationship Id="rId5" Type="http://schemas.openxmlformats.org/officeDocument/2006/relationships/image" Target="../media/image30.png"/><Relationship Id="rId10" Type="http://schemas.openxmlformats.org/officeDocument/2006/relationships/image" Target="../media/image23.png"/><Relationship Id="rId4" Type="http://schemas.openxmlformats.org/officeDocument/2006/relationships/image" Target="../media/image33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75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7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69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9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17.png"/><Relationship Id="rId4" Type="http://schemas.openxmlformats.org/officeDocument/2006/relationships/image" Target="../media/image80.png"/><Relationship Id="rId9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microsoft.com/office/2007/relationships/hdphoto" Target="../media/hdphoto1.wdp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microsoft.com/office/2007/relationships/hdphoto" Target="../media/hdphoto1.wdp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microsoft.com/office/2007/relationships/hdphoto" Target="../media/hdphoto1.wdp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1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79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9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7.png"/><Relationship Id="rId4" Type="http://schemas.openxmlformats.org/officeDocument/2006/relationships/image" Target="../media/image12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9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7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9.png"/><Relationship Id="rId7" Type="http://schemas.openxmlformats.org/officeDocument/2006/relationships/image" Target="../media/image124.pn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7.png"/><Relationship Id="rId10" Type="http://schemas.openxmlformats.org/officeDocument/2006/relationships/image" Target="../media/image127.png"/><Relationship Id="rId4" Type="http://schemas.openxmlformats.org/officeDocument/2006/relationships/image" Target="../media/image120.png"/><Relationship Id="rId9" Type="http://schemas.openxmlformats.org/officeDocument/2006/relationships/image" Target="../media/image12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5.png"/><Relationship Id="rId3" Type="http://schemas.openxmlformats.org/officeDocument/2006/relationships/image" Target="../media/image119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7.png"/><Relationship Id="rId10" Type="http://schemas.openxmlformats.org/officeDocument/2006/relationships/image" Target="../media/image127.png"/><Relationship Id="rId4" Type="http://schemas.openxmlformats.org/officeDocument/2006/relationships/image" Target="../media/image120.png"/><Relationship Id="rId9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33.png"/><Relationship Id="rId3" Type="http://schemas.openxmlformats.org/officeDocument/2006/relationships/image" Target="../media/image119.png"/><Relationship Id="rId7" Type="http://schemas.openxmlformats.org/officeDocument/2006/relationships/image" Target="../media/image124.pn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32.png"/><Relationship Id="rId5" Type="http://schemas.openxmlformats.org/officeDocument/2006/relationships/image" Target="../media/image7.png"/><Relationship Id="rId10" Type="http://schemas.openxmlformats.org/officeDocument/2006/relationships/image" Target="../media/image131.png"/><Relationship Id="rId4" Type="http://schemas.openxmlformats.org/officeDocument/2006/relationships/image" Target="../media/image120.png"/><Relationship Id="rId9" Type="http://schemas.openxmlformats.org/officeDocument/2006/relationships/image" Target="../media/image13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33.png"/><Relationship Id="rId3" Type="http://schemas.openxmlformats.org/officeDocument/2006/relationships/image" Target="../media/image119.png"/><Relationship Id="rId7" Type="http://schemas.openxmlformats.org/officeDocument/2006/relationships/image" Target="../media/image124.pn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32.png"/><Relationship Id="rId5" Type="http://schemas.openxmlformats.org/officeDocument/2006/relationships/image" Target="../media/image7.png"/><Relationship Id="rId10" Type="http://schemas.openxmlformats.org/officeDocument/2006/relationships/image" Target="../media/image131.png"/><Relationship Id="rId4" Type="http://schemas.openxmlformats.org/officeDocument/2006/relationships/image" Target="../media/image120.png"/><Relationship Id="rId9" Type="http://schemas.openxmlformats.org/officeDocument/2006/relationships/image" Target="../media/image13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"/>
          <p:cNvSpPr txBox="1">
            <a:spLocks noGrp="1"/>
          </p:cNvSpPr>
          <p:nvPr>
            <p:ph type="title" idx="4294967295"/>
          </p:nvPr>
        </p:nvSpPr>
        <p:spPr>
          <a:xfrm>
            <a:off x="633062" y="2579688"/>
            <a:ext cx="1028986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Roboto"/>
              <a:buNone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Обучение с подкреплением.</a:t>
            </a:r>
            <a:b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Часть </a:t>
            </a:r>
            <a:r>
              <a:rPr lang="en-US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с подкреплением</a:t>
            </a:r>
            <a:endParaRPr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CEB8D335-B216-4087-B98D-EABA909ED328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203827" y="2679773"/>
            <a:ext cx="0" cy="251268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529A1E90-1775-49FF-9E28-1B3C01D16610}"/>
              </a:ext>
            </a:extLst>
          </p:cNvPr>
          <p:cNvSpPr/>
          <p:nvPr/>
        </p:nvSpPr>
        <p:spPr>
          <a:xfrm>
            <a:off x="9244858" y="2396683"/>
            <a:ext cx="311750" cy="311750"/>
          </a:xfrm>
          <a:prstGeom prst="ellipse">
            <a:avLst/>
          </a:prstGeom>
          <a:solidFill>
            <a:srgbClr val="6B2E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D5A0114-DB88-4A72-A366-D89CC3FDAA82}"/>
              </a:ext>
            </a:extLst>
          </p:cNvPr>
          <p:cNvSpPr/>
          <p:nvPr/>
        </p:nvSpPr>
        <p:spPr>
          <a:xfrm>
            <a:off x="6047951" y="2396683"/>
            <a:ext cx="311750" cy="311750"/>
          </a:xfrm>
          <a:prstGeom prst="ellipse">
            <a:avLst/>
          </a:prstGeom>
          <a:solidFill>
            <a:srgbClr val="6B2E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6" name="Соединитель: уступ 5">
            <a:extLst>
              <a:ext uri="{FF2B5EF4-FFF2-40B4-BE49-F238E27FC236}">
                <a16:creationId xmlns:a16="http://schemas.microsoft.com/office/drawing/2014/main" id="{9E9B2249-1BA1-4D11-9C8F-C7E01C02BE09}"/>
              </a:ext>
            </a:extLst>
          </p:cNvPr>
          <p:cNvCxnSpPr>
            <a:cxnSpLocks/>
            <a:stCxn id="7" idx="4"/>
            <a:endCxn id="9" idx="1"/>
          </p:cNvCxnSpPr>
          <p:nvPr/>
        </p:nvCxnSpPr>
        <p:spPr>
          <a:xfrm rot="16200000" flipH="1">
            <a:off x="1992361" y="3430568"/>
            <a:ext cx="3057012" cy="1612742"/>
          </a:xfrm>
          <a:prstGeom prst="bentConnector2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>
            <a:extLst>
              <a:ext uri="{FF2B5EF4-FFF2-40B4-BE49-F238E27FC236}">
                <a16:creationId xmlns:a16="http://schemas.microsoft.com/office/drawing/2014/main" id="{2C739F5F-5C91-4920-AE5A-992CA13BB548}"/>
              </a:ext>
            </a:extLst>
          </p:cNvPr>
          <p:cNvSpPr/>
          <p:nvPr/>
        </p:nvSpPr>
        <p:spPr>
          <a:xfrm>
            <a:off x="2558621" y="2396683"/>
            <a:ext cx="311750" cy="311750"/>
          </a:xfrm>
          <a:prstGeom prst="ellipse">
            <a:avLst/>
          </a:prstGeom>
          <a:solidFill>
            <a:srgbClr val="6B2E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06B4B9-83E6-4617-A8E2-9AC0E259B5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60638" y="2883961"/>
            <a:ext cx="886376" cy="886376"/>
          </a:xfrm>
          <a:prstGeom prst="rect">
            <a:avLst/>
          </a:prstGeom>
        </p:spPr>
      </p:pic>
      <p:sp>
        <p:nvSpPr>
          <p:cNvPr id="9" name="Скругленный прямоугольник 75">
            <a:extLst>
              <a:ext uri="{FF2B5EF4-FFF2-40B4-BE49-F238E27FC236}">
                <a16:creationId xmlns:a16="http://schemas.microsoft.com/office/drawing/2014/main" id="{FD768E87-95C0-4AA2-B022-CBB12A0B12D8}"/>
              </a:ext>
            </a:extLst>
          </p:cNvPr>
          <p:cNvSpPr/>
          <p:nvPr/>
        </p:nvSpPr>
        <p:spPr>
          <a:xfrm>
            <a:off x="4327238" y="5192457"/>
            <a:ext cx="3753177" cy="1145976"/>
          </a:xfrm>
          <a:prstGeom prst="roundRect">
            <a:avLst/>
          </a:prstGeom>
          <a:solidFill>
            <a:srgbClr val="00B050"/>
          </a:solidFill>
          <a:ln w="38100">
            <a:solidFill>
              <a:srgbClr val="00743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Агент</a:t>
            </a:r>
          </a:p>
        </p:txBody>
      </p:sp>
      <p:sp>
        <p:nvSpPr>
          <p:cNvPr id="10" name="Скругленный прямоугольник 75">
            <a:extLst>
              <a:ext uri="{FF2B5EF4-FFF2-40B4-BE49-F238E27FC236}">
                <a16:creationId xmlns:a16="http://schemas.microsoft.com/office/drawing/2014/main" id="{42ACB706-9873-439E-8FD2-1FA9C030A21E}"/>
              </a:ext>
            </a:extLst>
          </p:cNvPr>
          <p:cNvSpPr/>
          <p:nvPr/>
        </p:nvSpPr>
        <p:spPr>
          <a:xfrm>
            <a:off x="628576" y="1184499"/>
            <a:ext cx="10930576" cy="1495274"/>
          </a:xfrm>
          <a:prstGeom prst="roundRect">
            <a:avLst/>
          </a:prstGeom>
          <a:solidFill>
            <a:srgbClr val="FA6666"/>
          </a:solidFill>
          <a:ln w="38100">
            <a:solidFill>
              <a:srgbClr val="B6060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Среда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336DF2-5212-4700-98B0-C7EADD63D3EC}"/>
              </a:ext>
            </a:extLst>
          </p:cNvPr>
          <p:cNvSpPr txBox="1"/>
          <p:nvPr/>
        </p:nvSpPr>
        <p:spPr>
          <a:xfrm>
            <a:off x="4704940" y="3791024"/>
            <a:ext cx="3078800" cy="65379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36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Наблюдение</a:t>
            </a:r>
          </a:p>
        </p:txBody>
      </p:sp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id="{DAD2BC9C-649F-4B34-B3B9-A71070EBDE8A}"/>
              </a:ext>
            </a:extLst>
          </p:cNvPr>
          <p:cNvCxnSpPr>
            <a:cxnSpLocks/>
            <a:stCxn id="9" idx="3"/>
            <a:endCxn id="4" idx="4"/>
          </p:cNvCxnSpPr>
          <p:nvPr/>
        </p:nvCxnSpPr>
        <p:spPr>
          <a:xfrm flipV="1">
            <a:off x="8080415" y="2708433"/>
            <a:ext cx="1320318" cy="3057012"/>
          </a:xfrm>
          <a:prstGeom prst="bentConnector2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5403D1-2E58-44FC-A12A-8050F8BB4449}"/>
              </a:ext>
            </a:extLst>
          </p:cNvPr>
          <p:cNvSpPr txBox="1"/>
          <p:nvPr/>
        </p:nvSpPr>
        <p:spPr>
          <a:xfrm>
            <a:off x="8261399" y="3791024"/>
            <a:ext cx="2348398" cy="65379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36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Действие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F3445-95F5-4494-A6EA-D2359B1282A4}"/>
              </a:ext>
            </a:extLst>
          </p:cNvPr>
          <p:cNvSpPr txBox="1"/>
          <p:nvPr/>
        </p:nvSpPr>
        <p:spPr>
          <a:xfrm>
            <a:off x="1693474" y="3791024"/>
            <a:ext cx="2042426" cy="65379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36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Награда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030A9E8-5F64-446C-88C2-C00D028EBF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46611" y="1346509"/>
            <a:ext cx="1128840" cy="112884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CDA547-CA22-47A9-808C-BA41D4D64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453" y="5382411"/>
            <a:ext cx="819305" cy="81930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F8D31E-EEF7-4028-98FF-A5CDBAE8F95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719155" y="3606137"/>
            <a:ext cx="823839" cy="82383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ABC5765-D46F-4A39-809B-98D4F955E72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56188" y="3763804"/>
            <a:ext cx="724708" cy="72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98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 idx="4294967295"/>
          </p:nvPr>
        </p:nvSpPr>
        <p:spPr>
          <a:xfrm>
            <a:off x="633062" y="2946805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Примеры задач </a:t>
            </a:r>
            <a:r>
              <a:rPr lang="en-US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RL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Обучение с подкреплением. Часть 1</a:t>
            </a:r>
            <a:endParaRPr sz="19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 Neue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259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Игры и симуляторы</a:t>
            </a:r>
            <a:endParaRPr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D6D541E-73BF-4313-8ED0-DA7E7093A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22" y="1128938"/>
            <a:ext cx="4077707" cy="548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50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Игры и симуляторы</a:t>
            </a:r>
            <a:endParaRPr dirty="0"/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82DB7422-5FF6-4FFA-8863-9118E6FDDB85}"/>
              </a:ext>
            </a:extLst>
          </p:cNvPr>
          <p:cNvGrpSpPr/>
          <p:nvPr/>
        </p:nvGrpSpPr>
        <p:grpSpPr>
          <a:xfrm>
            <a:off x="1080022" y="1128938"/>
            <a:ext cx="10155980" cy="5486653"/>
            <a:chOff x="1434272" y="1157162"/>
            <a:chExt cx="9270242" cy="500814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07197C9A-B586-4BDD-AD62-25CEB6637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9681" y="3330442"/>
              <a:ext cx="5304833" cy="2834862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9D6D541E-73BF-4313-8ED0-DA7E7093A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272" y="1157162"/>
              <a:ext cx="3722076" cy="5008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8375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Игры и симуляторы</a:t>
            </a:r>
            <a:endParaRPr dirty="0"/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82DB7422-5FF6-4FFA-8863-9118E6FDDB85}"/>
              </a:ext>
            </a:extLst>
          </p:cNvPr>
          <p:cNvGrpSpPr/>
          <p:nvPr/>
        </p:nvGrpSpPr>
        <p:grpSpPr>
          <a:xfrm>
            <a:off x="1080022" y="1128936"/>
            <a:ext cx="10155980" cy="5486655"/>
            <a:chOff x="1434272" y="1157160"/>
            <a:chExt cx="9270242" cy="5008145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5EA9CD48-C8FB-4CC6-968C-3CE03C555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4" t="4997" r="61525" b="4220"/>
            <a:stretch/>
          </p:blipFill>
          <p:spPr>
            <a:xfrm rot="5400000">
              <a:off x="7079632" y="-522794"/>
              <a:ext cx="1944925" cy="5304834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07197C9A-B586-4BDD-AD62-25CEB6637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9681" y="3330442"/>
              <a:ext cx="5304833" cy="2834862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9D6D541E-73BF-4313-8ED0-DA7E7093A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272" y="1157162"/>
              <a:ext cx="3722076" cy="5008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9239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Робототехника</a:t>
            </a:r>
            <a:endParaRPr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431590-F1B9-40B1-9293-BD0434C2C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27" y="1241659"/>
            <a:ext cx="9481465" cy="53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05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Передвижение (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Locomotion)</a:t>
            </a:r>
            <a:endParaRPr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1787981-7C09-49D1-866D-F9FA2D5204BD}"/>
              </a:ext>
            </a:extLst>
          </p:cNvPr>
          <p:cNvGrpSpPr/>
          <p:nvPr/>
        </p:nvGrpSpPr>
        <p:grpSpPr>
          <a:xfrm>
            <a:off x="-898259" y="1087144"/>
            <a:ext cx="13633442" cy="5265531"/>
            <a:chOff x="-27411" y="1809337"/>
            <a:chExt cx="8631700" cy="333375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A01F0178-A088-45C6-801D-ACF4DAFB4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039" y="1809337"/>
              <a:ext cx="4286250" cy="3333750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AA92C3F-86E7-4E5E-859D-EB760C1DA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411" y="1809337"/>
              <a:ext cx="4286250" cy="3333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9860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 idx="4294967295"/>
          </p:nvPr>
        </p:nvSpPr>
        <p:spPr>
          <a:xfrm>
            <a:off x="633062" y="2946805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Разбор терминологии на простом примере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Обучение с подкреплением. Часть 1</a:t>
            </a:r>
            <a:endParaRPr sz="19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 Neue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93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</a:t>
            </a:r>
            <a:endParaRPr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DB07F3-CD0A-4B0A-8D17-F0F22F99C98D}"/>
              </a:ext>
            </a:extLst>
          </p:cNvPr>
          <p:cNvSpPr txBox="1"/>
          <p:nvPr/>
        </p:nvSpPr>
        <p:spPr>
          <a:xfrm>
            <a:off x="6189677" y="15707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Старт</a:t>
            </a:r>
          </a:p>
        </p:txBody>
      </p: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98A6D723-8727-4252-9995-DEF03FF87E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485" y="1430989"/>
            <a:ext cx="824544" cy="82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26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состояния</a:t>
            </a:r>
            <a:endParaRPr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DB07F3-CD0A-4B0A-8D17-F0F22F99C98D}"/>
              </a:ext>
            </a:extLst>
          </p:cNvPr>
          <p:cNvSpPr txBox="1"/>
          <p:nvPr/>
        </p:nvSpPr>
        <p:spPr>
          <a:xfrm>
            <a:off x="6189677" y="15707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Старт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11347F-B349-413A-A372-7CD2FEA849C1}"/>
              </a:ext>
            </a:extLst>
          </p:cNvPr>
          <p:cNvSpPr txBox="1"/>
          <p:nvPr/>
        </p:nvSpPr>
        <p:spPr>
          <a:xfrm>
            <a:off x="643432" y="1238326"/>
            <a:ext cx="239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Состояния: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5" name="Правая фигурная скобка 54">
            <a:extLst>
              <a:ext uri="{FF2B5EF4-FFF2-40B4-BE49-F238E27FC236}">
                <a16:creationId xmlns:a16="http://schemas.microsoft.com/office/drawing/2014/main" id="{A585B03F-91AE-40D4-A72E-4769EE850985}"/>
              </a:ext>
            </a:extLst>
          </p:cNvPr>
          <p:cNvSpPr/>
          <p:nvPr/>
        </p:nvSpPr>
        <p:spPr>
          <a:xfrm>
            <a:off x="4200525" y="1281111"/>
            <a:ext cx="466725" cy="4991101"/>
          </a:xfrm>
          <a:prstGeom prst="rightBrace">
            <a:avLst>
              <a:gd name="adj1" fmla="val 3333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B99C011-B410-4DEE-8BFB-A499DDA026FF}"/>
              </a:ext>
            </a:extLst>
          </p:cNvPr>
          <p:cNvSpPr txBox="1"/>
          <p:nvPr/>
        </p:nvSpPr>
        <p:spPr>
          <a:xfrm>
            <a:off x="3346620" y="1271664"/>
            <a:ext cx="112536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(0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0)</a:t>
            </a:r>
          </a:p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(0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(0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(0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(1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0)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(1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(1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(1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(2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0)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(2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(2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(2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(3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0)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(3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(3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(3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24CA69-9BEE-47EA-AE47-02848476EC83}"/>
              </a:ext>
            </a:extLst>
          </p:cNvPr>
          <p:cNvSpPr txBox="1"/>
          <p:nvPr/>
        </p:nvSpPr>
        <p:spPr>
          <a:xfrm>
            <a:off x="4819651" y="3510963"/>
            <a:ext cx="97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16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2A58BED-EF53-4BAE-8E51-30FAEB1C5B46}"/>
                  </a:ext>
                </a:extLst>
              </p:cNvPr>
              <p:cNvSpPr txBox="1"/>
              <p:nvPr/>
            </p:nvSpPr>
            <p:spPr>
              <a:xfrm>
                <a:off x="269855" y="1718026"/>
                <a:ext cx="270670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3D3BF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, … , </m:t>
                      </m:r>
                      <m:sSub>
                        <m:sSubPr>
                          <m:ctrlPr>
                            <a:rPr lang="ru-RU" sz="280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  <a:p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2A58BED-EF53-4BAE-8E51-30FAEB1C5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55" y="1718026"/>
                <a:ext cx="2706708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25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с подкреплением</a:t>
            </a:r>
            <a:endParaRPr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51B6D36-CBD1-4AC9-8285-19BBE5D41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010" y="1177862"/>
            <a:ext cx="4077707" cy="548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8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действия</a:t>
            </a:r>
            <a:endParaRPr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4FEBFC72-14B6-49EC-B3DA-9CDED2A2CC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35" y="1430989"/>
            <a:ext cx="824544" cy="824544"/>
          </a:xfrm>
          <a:prstGeom prst="rect">
            <a:avLst/>
          </a:prstGeom>
        </p:spPr>
      </p:pic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0F75882F-5AAB-44E9-8167-0A00C1AC983D}"/>
              </a:ext>
            </a:extLst>
          </p:cNvPr>
          <p:cNvGrpSpPr/>
          <p:nvPr/>
        </p:nvGrpSpPr>
        <p:grpSpPr>
          <a:xfrm>
            <a:off x="5950096" y="705037"/>
            <a:ext cx="2258147" cy="2258147"/>
            <a:chOff x="5950096" y="705037"/>
            <a:chExt cx="2258147" cy="2258147"/>
          </a:xfrm>
          <a:solidFill>
            <a:srgbClr val="EC4AAF"/>
          </a:solidFill>
        </p:grpSpPr>
        <p:sp>
          <p:nvSpPr>
            <p:cNvPr id="84" name="Стрелка: вниз 83">
              <a:extLst>
                <a:ext uri="{FF2B5EF4-FFF2-40B4-BE49-F238E27FC236}">
                  <a16:creationId xmlns:a16="http://schemas.microsoft.com/office/drawing/2014/main" id="{D53D214A-3EBB-4520-B379-18A4A51F623D}"/>
                </a:ext>
              </a:extLst>
            </p:cNvPr>
            <p:cNvSpPr/>
            <p:nvPr/>
          </p:nvSpPr>
          <p:spPr>
            <a:xfrm>
              <a:off x="6900913" y="2339339"/>
              <a:ext cx="375385" cy="623845"/>
            </a:xfrm>
            <a:prstGeom prst="downArrow">
              <a:avLst>
                <a:gd name="adj1" fmla="val 41880"/>
                <a:gd name="adj2" fmla="val 7513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85" name="Стрелка: вниз 84">
              <a:extLst>
                <a:ext uri="{FF2B5EF4-FFF2-40B4-BE49-F238E27FC236}">
                  <a16:creationId xmlns:a16="http://schemas.microsoft.com/office/drawing/2014/main" id="{913A23CA-C9FC-4AA6-8462-10A87E15842D}"/>
                </a:ext>
              </a:extLst>
            </p:cNvPr>
            <p:cNvSpPr/>
            <p:nvPr/>
          </p:nvSpPr>
          <p:spPr>
            <a:xfrm rot="10800000">
              <a:off x="6895860" y="705037"/>
              <a:ext cx="375385" cy="623845"/>
            </a:xfrm>
            <a:prstGeom prst="downArrow">
              <a:avLst>
                <a:gd name="adj1" fmla="val 41880"/>
                <a:gd name="adj2" fmla="val 7513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grpSp>
          <p:nvGrpSpPr>
            <p:cNvPr id="86" name="Группа 85">
              <a:extLst>
                <a:ext uri="{FF2B5EF4-FFF2-40B4-BE49-F238E27FC236}">
                  <a16:creationId xmlns:a16="http://schemas.microsoft.com/office/drawing/2014/main" id="{6949ECAA-202D-4C7B-91D9-5A244D404C87}"/>
                </a:ext>
              </a:extLst>
            </p:cNvPr>
            <p:cNvGrpSpPr/>
            <p:nvPr/>
          </p:nvGrpSpPr>
          <p:grpSpPr>
            <a:xfrm rot="16200000">
              <a:off x="6888951" y="714562"/>
              <a:ext cx="380438" cy="2258147"/>
              <a:chOff x="5984075" y="705037"/>
              <a:chExt cx="380438" cy="2258147"/>
            </a:xfrm>
            <a:grpFill/>
          </p:grpSpPr>
          <p:sp>
            <p:nvSpPr>
              <p:cNvPr id="87" name="Стрелка: вниз 86">
                <a:extLst>
                  <a:ext uri="{FF2B5EF4-FFF2-40B4-BE49-F238E27FC236}">
                    <a16:creationId xmlns:a16="http://schemas.microsoft.com/office/drawing/2014/main" id="{E11B25E7-F8CE-41A9-9951-188B8D0396DC}"/>
                  </a:ext>
                </a:extLst>
              </p:cNvPr>
              <p:cNvSpPr/>
              <p:nvPr/>
            </p:nvSpPr>
            <p:spPr>
              <a:xfrm>
                <a:off x="5989128" y="2339339"/>
                <a:ext cx="375385" cy="623845"/>
              </a:xfrm>
              <a:prstGeom prst="downArrow">
                <a:avLst>
                  <a:gd name="adj1" fmla="val 41880"/>
                  <a:gd name="adj2" fmla="val 75133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88" name="Стрелка: вниз 87">
                <a:extLst>
                  <a:ext uri="{FF2B5EF4-FFF2-40B4-BE49-F238E27FC236}">
                    <a16:creationId xmlns:a16="http://schemas.microsoft.com/office/drawing/2014/main" id="{CCA632E9-9DF2-4D52-B84B-F7BBA38549A4}"/>
                  </a:ext>
                </a:extLst>
              </p:cNvPr>
              <p:cNvSpPr/>
              <p:nvPr/>
            </p:nvSpPr>
            <p:spPr>
              <a:xfrm rot="10800000">
                <a:off x="5984075" y="705037"/>
                <a:ext cx="375385" cy="623845"/>
              </a:xfrm>
              <a:prstGeom prst="downArrow">
                <a:avLst>
                  <a:gd name="adj1" fmla="val 41880"/>
                  <a:gd name="adj2" fmla="val 75133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CD7208DD-60DA-4816-8EC3-6254A5C4BE59}"/>
              </a:ext>
            </a:extLst>
          </p:cNvPr>
          <p:cNvSpPr txBox="1"/>
          <p:nvPr/>
        </p:nvSpPr>
        <p:spPr>
          <a:xfrm>
            <a:off x="643432" y="1238326"/>
            <a:ext cx="239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Действия: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0" name="Правая фигурная скобка 89">
            <a:extLst>
              <a:ext uri="{FF2B5EF4-FFF2-40B4-BE49-F238E27FC236}">
                <a16:creationId xmlns:a16="http://schemas.microsoft.com/office/drawing/2014/main" id="{B046FC43-EFA1-4AD3-B147-65E869CF20F2}"/>
              </a:ext>
            </a:extLst>
          </p:cNvPr>
          <p:cNvSpPr/>
          <p:nvPr/>
        </p:nvSpPr>
        <p:spPr>
          <a:xfrm>
            <a:off x="4095749" y="1214436"/>
            <a:ext cx="466725" cy="2719389"/>
          </a:xfrm>
          <a:prstGeom prst="rightBrace">
            <a:avLst>
              <a:gd name="adj1" fmla="val 3333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13CB6BA7-07F0-4D06-9F91-9F4262D2C367}"/>
              </a:ext>
            </a:extLst>
          </p:cNvPr>
          <p:cNvGrpSpPr/>
          <p:nvPr/>
        </p:nvGrpSpPr>
        <p:grpSpPr>
          <a:xfrm>
            <a:off x="3417727" y="1366287"/>
            <a:ext cx="548283" cy="2381802"/>
            <a:chOff x="1312702" y="2461661"/>
            <a:chExt cx="665973" cy="2893063"/>
          </a:xfrm>
          <a:solidFill>
            <a:srgbClr val="EC4AAF"/>
          </a:solidFill>
        </p:grpSpPr>
        <p:sp>
          <p:nvSpPr>
            <p:cNvPr id="92" name="Стрелка: вниз 91">
              <a:extLst>
                <a:ext uri="{FF2B5EF4-FFF2-40B4-BE49-F238E27FC236}">
                  <a16:creationId xmlns:a16="http://schemas.microsoft.com/office/drawing/2014/main" id="{C55C87BB-4B98-4CE7-96BF-36354B81C4B8}"/>
                </a:ext>
              </a:extLst>
            </p:cNvPr>
            <p:cNvSpPr/>
            <p:nvPr/>
          </p:nvSpPr>
          <p:spPr>
            <a:xfrm>
              <a:off x="1477974" y="4730879"/>
              <a:ext cx="375385" cy="623845"/>
            </a:xfrm>
            <a:prstGeom prst="downArrow">
              <a:avLst>
                <a:gd name="adj1" fmla="val 41880"/>
                <a:gd name="adj2" fmla="val 7513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93" name="Стрелка: вниз 92">
              <a:extLst>
                <a:ext uri="{FF2B5EF4-FFF2-40B4-BE49-F238E27FC236}">
                  <a16:creationId xmlns:a16="http://schemas.microsoft.com/office/drawing/2014/main" id="{8006F323-06AE-41DD-B403-0DCF62F6E2D9}"/>
                </a:ext>
              </a:extLst>
            </p:cNvPr>
            <p:cNvSpPr/>
            <p:nvPr/>
          </p:nvSpPr>
          <p:spPr>
            <a:xfrm rot="10800000">
              <a:off x="1535130" y="2461661"/>
              <a:ext cx="375385" cy="623845"/>
            </a:xfrm>
            <a:prstGeom prst="downArrow">
              <a:avLst>
                <a:gd name="adj1" fmla="val 41880"/>
                <a:gd name="adj2" fmla="val 7513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94" name="Стрелка: вниз 93">
              <a:extLst>
                <a:ext uri="{FF2B5EF4-FFF2-40B4-BE49-F238E27FC236}">
                  <a16:creationId xmlns:a16="http://schemas.microsoft.com/office/drawing/2014/main" id="{B720A3ED-869B-410D-8460-079379D93A23}"/>
                </a:ext>
              </a:extLst>
            </p:cNvPr>
            <p:cNvSpPr/>
            <p:nvPr/>
          </p:nvSpPr>
          <p:spPr>
            <a:xfrm rot="16200000">
              <a:off x="1479060" y="3906533"/>
              <a:ext cx="375385" cy="623845"/>
            </a:xfrm>
            <a:prstGeom prst="downArrow">
              <a:avLst>
                <a:gd name="adj1" fmla="val 41880"/>
                <a:gd name="adj2" fmla="val 7513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95" name="Стрелка: вниз 94">
              <a:extLst>
                <a:ext uri="{FF2B5EF4-FFF2-40B4-BE49-F238E27FC236}">
                  <a16:creationId xmlns:a16="http://schemas.microsoft.com/office/drawing/2014/main" id="{87BE710C-393F-41F1-BE25-21ED879BD87D}"/>
                </a:ext>
              </a:extLst>
            </p:cNvPr>
            <p:cNvSpPr/>
            <p:nvPr/>
          </p:nvSpPr>
          <p:spPr>
            <a:xfrm rot="5400000">
              <a:off x="1436932" y="3230927"/>
              <a:ext cx="375385" cy="623845"/>
            </a:xfrm>
            <a:prstGeom prst="downArrow">
              <a:avLst>
                <a:gd name="adj1" fmla="val 41880"/>
                <a:gd name="adj2" fmla="val 7513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E14B618-4265-4DD2-A332-5E829305008D}"/>
                  </a:ext>
                </a:extLst>
              </p:cNvPr>
              <p:cNvSpPr txBox="1"/>
              <p:nvPr/>
            </p:nvSpPr>
            <p:spPr>
              <a:xfrm>
                <a:off x="246042" y="1737076"/>
                <a:ext cx="270670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C4AA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, … , </m:t>
                      </m:r>
                      <m:sSub>
                        <m:sSubPr>
                          <m:ctrlPr>
                            <a:rPr lang="ru-RU" sz="280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  <a:p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E14B618-4265-4DD2-A332-5E8293050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42" y="1737076"/>
                <a:ext cx="2706708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60BBFE10-7F25-4784-9F73-87020A13B537}"/>
              </a:ext>
            </a:extLst>
          </p:cNvPr>
          <p:cNvSpPr txBox="1"/>
          <p:nvPr/>
        </p:nvSpPr>
        <p:spPr>
          <a:xfrm>
            <a:off x="4776789" y="2301288"/>
            <a:ext cx="97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endParaRPr lang="ru-RU" sz="20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483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действия</a:t>
            </a:r>
            <a:endParaRPr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4FEBFC72-14B6-49EC-B3DA-9CDED2A2CC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35" y="1430989"/>
            <a:ext cx="824544" cy="824544"/>
          </a:xfrm>
          <a:prstGeom prst="rect">
            <a:avLst/>
          </a:prstGeom>
        </p:spPr>
      </p:pic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9FAA7DB5-EF28-4C1D-8709-4B595745EF47}"/>
              </a:ext>
            </a:extLst>
          </p:cNvPr>
          <p:cNvGrpSpPr/>
          <p:nvPr/>
        </p:nvGrpSpPr>
        <p:grpSpPr>
          <a:xfrm>
            <a:off x="1018075" y="1607710"/>
            <a:ext cx="1009138" cy="983681"/>
            <a:chOff x="4236630" y="3443940"/>
            <a:chExt cx="1009138" cy="983681"/>
          </a:xfrm>
          <a:noFill/>
        </p:grpSpPr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06BC9A10-0D8F-4C97-B492-A8AC98EBA84B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A7C047-C5A8-4CFB-8A7D-AD76A85F73DB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(0, 0)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57" name="Стрелка: вниз 56">
            <a:extLst>
              <a:ext uri="{FF2B5EF4-FFF2-40B4-BE49-F238E27FC236}">
                <a16:creationId xmlns:a16="http://schemas.microsoft.com/office/drawing/2014/main" id="{7DED8E31-49E7-4A25-B4FA-39CBEB763F83}"/>
              </a:ext>
            </a:extLst>
          </p:cNvPr>
          <p:cNvSpPr/>
          <p:nvPr/>
        </p:nvSpPr>
        <p:spPr>
          <a:xfrm rot="16200000">
            <a:off x="2824471" y="1778273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B7B52D61-6214-4E0E-A56A-9D1A2D8F5A3D}"/>
              </a:ext>
            </a:extLst>
          </p:cNvPr>
          <p:cNvGrpSpPr/>
          <p:nvPr/>
        </p:nvGrpSpPr>
        <p:grpSpPr>
          <a:xfrm>
            <a:off x="3988783" y="1607710"/>
            <a:ext cx="1009138" cy="983681"/>
            <a:chOff x="4236630" y="3443940"/>
            <a:chExt cx="1009138" cy="983681"/>
          </a:xfrm>
          <a:noFill/>
        </p:grpSpPr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9E028AF5-E4FE-40B5-AF34-D29A8C3640E8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7B990C4-E6F3-4DE9-9951-2FB047083101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</a:t>
              </a:r>
              <a:r>
                <a: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1</a:t>
              </a:r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, 0)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A3D8CD9E-2CB5-4B31-9019-10A1DE6B6C4A}"/>
              </a:ext>
            </a:extLst>
          </p:cNvPr>
          <p:cNvCxnSpPr>
            <a:cxnSpLocks/>
          </p:cNvCxnSpPr>
          <p:nvPr/>
        </p:nvCxnSpPr>
        <p:spPr>
          <a:xfrm>
            <a:off x="2195513" y="2095500"/>
            <a:ext cx="32861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491D2682-EF78-4792-B2F5-83FF084A6684}"/>
              </a:ext>
            </a:extLst>
          </p:cNvPr>
          <p:cNvCxnSpPr>
            <a:cxnSpLocks/>
          </p:cNvCxnSpPr>
          <p:nvPr/>
        </p:nvCxnSpPr>
        <p:spPr>
          <a:xfrm>
            <a:off x="3490913" y="2095500"/>
            <a:ext cx="32861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04B65C8-96DF-4D84-8D8D-2A53B3F291FC}"/>
                  </a:ext>
                </a:extLst>
              </p:cNvPr>
              <p:cNvSpPr txBox="1"/>
              <p:nvPr/>
            </p:nvSpPr>
            <p:spPr>
              <a:xfrm>
                <a:off x="858023" y="1052317"/>
                <a:ext cx="13517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3D3BF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</m:t>
                      </m:r>
                    </m:oMath>
                  </m:oMathPara>
                </a14:m>
                <a:endParaRPr lang="ru-RU" sz="2800" dirty="0">
                  <a:solidFill>
                    <a:srgbClr val="3D3BF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04B65C8-96DF-4D84-8D8D-2A53B3F29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23" y="1052317"/>
                <a:ext cx="135177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2402157-5996-47BA-A22E-D7EF82018307}"/>
                  </a:ext>
                </a:extLst>
              </p:cNvPr>
              <p:cNvSpPr txBox="1"/>
              <p:nvPr/>
            </p:nvSpPr>
            <p:spPr>
              <a:xfrm>
                <a:off x="3806011" y="1052317"/>
                <a:ext cx="13517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3D3BF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</m:t>
                      </m:r>
                      <m:r>
                        <a:rPr lang="en-US" sz="2800" b="0" i="1" smtClean="0">
                          <a:solidFill>
                            <a:srgbClr val="3D3BF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′</m:t>
                      </m:r>
                    </m:oMath>
                  </m:oMathPara>
                </a14:m>
                <a:endParaRPr lang="ru-RU" sz="2800" dirty="0">
                  <a:solidFill>
                    <a:srgbClr val="3D3BF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2402157-5996-47BA-A22E-D7EF82018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011" y="1052317"/>
                <a:ext cx="13517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9243100-D5E6-4EA8-B312-E6232473AC31}"/>
                  </a:ext>
                </a:extLst>
              </p:cNvPr>
              <p:cNvSpPr txBox="1"/>
              <p:nvPr/>
            </p:nvSpPr>
            <p:spPr>
              <a:xfrm>
                <a:off x="2348686" y="1299967"/>
                <a:ext cx="13517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EC4AA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𝑎</m:t>
                      </m:r>
                    </m:oMath>
                  </m:oMathPara>
                </a14:m>
                <a:endParaRPr lang="ru-RU" sz="2800" dirty="0">
                  <a:solidFill>
                    <a:srgbClr val="EC4AA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9243100-D5E6-4EA8-B312-E6232473A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686" y="1299967"/>
                <a:ext cx="135177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069DF290-70E0-499F-AD4C-A07DEF519E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038" y="1430989"/>
            <a:ext cx="824544" cy="824544"/>
          </a:xfrm>
          <a:prstGeom prst="rect">
            <a:avLst/>
          </a:prstGeom>
        </p:spPr>
      </p:pic>
      <p:sp>
        <p:nvSpPr>
          <p:cNvPr id="82" name="Стрелка: вниз 81">
            <a:extLst>
              <a:ext uri="{FF2B5EF4-FFF2-40B4-BE49-F238E27FC236}">
                <a16:creationId xmlns:a16="http://schemas.microsoft.com/office/drawing/2014/main" id="{8BDAEBD3-FD50-4049-9CAD-DB21CE980660}"/>
              </a:ext>
            </a:extLst>
          </p:cNvPr>
          <p:cNvSpPr/>
          <p:nvPr/>
        </p:nvSpPr>
        <p:spPr>
          <a:xfrm rot="16200000">
            <a:off x="7625504" y="1529186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45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действия</a:t>
            </a:r>
            <a:endParaRPr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4FEBFC72-14B6-49EC-B3DA-9CDED2A2CC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35" y="1430989"/>
            <a:ext cx="824544" cy="824544"/>
          </a:xfrm>
          <a:prstGeom prst="rect">
            <a:avLst/>
          </a:prstGeom>
        </p:spPr>
      </p:pic>
      <p:sp>
        <p:nvSpPr>
          <p:cNvPr id="53" name="Стрелка: вниз 52">
            <a:extLst>
              <a:ext uri="{FF2B5EF4-FFF2-40B4-BE49-F238E27FC236}">
                <a16:creationId xmlns:a16="http://schemas.microsoft.com/office/drawing/2014/main" id="{446CD9D0-D11D-4BBD-B162-1066C07061F3}"/>
              </a:ext>
            </a:extLst>
          </p:cNvPr>
          <p:cNvSpPr/>
          <p:nvPr/>
        </p:nvSpPr>
        <p:spPr>
          <a:xfrm rot="10800000">
            <a:off x="6882554" y="767186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9FAA7DB5-EF28-4C1D-8709-4B595745EF47}"/>
              </a:ext>
            </a:extLst>
          </p:cNvPr>
          <p:cNvGrpSpPr/>
          <p:nvPr/>
        </p:nvGrpSpPr>
        <p:grpSpPr>
          <a:xfrm>
            <a:off x="1018075" y="1607710"/>
            <a:ext cx="1009138" cy="983681"/>
            <a:chOff x="4236630" y="3443940"/>
            <a:chExt cx="1009138" cy="983681"/>
          </a:xfrm>
          <a:noFill/>
        </p:grpSpPr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06BC9A10-0D8F-4C97-B492-A8AC98EBA84B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A7C047-C5A8-4CFB-8A7D-AD76A85F73DB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(0, 0)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57" name="Стрелка: вниз 56">
            <a:extLst>
              <a:ext uri="{FF2B5EF4-FFF2-40B4-BE49-F238E27FC236}">
                <a16:creationId xmlns:a16="http://schemas.microsoft.com/office/drawing/2014/main" id="{7DED8E31-49E7-4A25-B4FA-39CBEB763F83}"/>
              </a:ext>
            </a:extLst>
          </p:cNvPr>
          <p:cNvSpPr/>
          <p:nvPr/>
        </p:nvSpPr>
        <p:spPr>
          <a:xfrm rot="16200000">
            <a:off x="2824471" y="1778273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B7B52D61-6214-4E0E-A56A-9D1A2D8F5A3D}"/>
              </a:ext>
            </a:extLst>
          </p:cNvPr>
          <p:cNvGrpSpPr/>
          <p:nvPr/>
        </p:nvGrpSpPr>
        <p:grpSpPr>
          <a:xfrm>
            <a:off x="3988783" y="1607710"/>
            <a:ext cx="1009138" cy="983681"/>
            <a:chOff x="4236630" y="3443940"/>
            <a:chExt cx="1009138" cy="983681"/>
          </a:xfrm>
          <a:noFill/>
        </p:grpSpPr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9E028AF5-E4FE-40B5-AF34-D29A8C3640E8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7B990C4-E6F3-4DE9-9951-2FB047083101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</a:t>
              </a:r>
              <a:r>
                <a: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1</a:t>
              </a:r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, 0)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FFCD8CE3-46C2-4F94-9810-3F04B46A2794}"/>
              </a:ext>
            </a:extLst>
          </p:cNvPr>
          <p:cNvGrpSpPr/>
          <p:nvPr/>
        </p:nvGrpSpPr>
        <p:grpSpPr>
          <a:xfrm>
            <a:off x="1018075" y="3969910"/>
            <a:ext cx="1009138" cy="983681"/>
            <a:chOff x="4236630" y="3443940"/>
            <a:chExt cx="1009138" cy="983681"/>
          </a:xfrm>
          <a:noFill/>
        </p:grpSpPr>
        <p:sp>
          <p:nvSpPr>
            <p:cNvPr id="62" name="Прямоугольник 61">
              <a:extLst>
                <a:ext uri="{FF2B5EF4-FFF2-40B4-BE49-F238E27FC236}">
                  <a16:creationId xmlns:a16="http://schemas.microsoft.com/office/drawing/2014/main" id="{1B6B890E-E11F-4861-9513-FE8F6B281BB8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B0C71C-D308-48A1-900D-81D0BD2A32BC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(0, 0)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65" name="Стрелка: вниз 64">
            <a:extLst>
              <a:ext uri="{FF2B5EF4-FFF2-40B4-BE49-F238E27FC236}">
                <a16:creationId xmlns:a16="http://schemas.microsoft.com/office/drawing/2014/main" id="{D18A09D3-6A4A-45AD-9AC9-20309885C59B}"/>
              </a:ext>
            </a:extLst>
          </p:cNvPr>
          <p:cNvSpPr/>
          <p:nvPr/>
        </p:nvSpPr>
        <p:spPr>
          <a:xfrm rot="10800000">
            <a:off x="2813002" y="4140473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D3A14045-CC3E-48BF-AC04-924AA726FDCC}"/>
              </a:ext>
            </a:extLst>
          </p:cNvPr>
          <p:cNvGrpSpPr/>
          <p:nvPr/>
        </p:nvGrpSpPr>
        <p:grpSpPr>
          <a:xfrm>
            <a:off x="3988783" y="3960554"/>
            <a:ext cx="1009138" cy="983681"/>
            <a:chOff x="4236630" y="3443940"/>
            <a:chExt cx="1009138" cy="983681"/>
          </a:xfrm>
          <a:noFill/>
        </p:grpSpPr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177644E6-F988-4A42-A0C5-96280D609534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8CF97E-95BE-43FF-A0EE-6E3609FA4992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</a:t>
              </a:r>
              <a:r>
                <a: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, 0)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A3D8CD9E-2CB5-4B31-9019-10A1DE6B6C4A}"/>
              </a:ext>
            </a:extLst>
          </p:cNvPr>
          <p:cNvCxnSpPr>
            <a:cxnSpLocks/>
          </p:cNvCxnSpPr>
          <p:nvPr/>
        </p:nvCxnSpPr>
        <p:spPr>
          <a:xfrm>
            <a:off x="2195513" y="2095500"/>
            <a:ext cx="32861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491D2682-EF78-4792-B2F5-83FF084A6684}"/>
              </a:ext>
            </a:extLst>
          </p:cNvPr>
          <p:cNvCxnSpPr>
            <a:cxnSpLocks/>
          </p:cNvCxnSpPr>
          <p:nvPr/>
        </p:nvCxnSpPr>
        <p:spPr>
          <a:xfrm>
            <a:off x="3490913" y="2095500"/>
            <a:ext cx="32861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8880563B-C34B-43DA-B89D-2C85F0FC2E27}"/>
              </a:ext>
            </a:extLst>
          </p:cNvPr>
          <p:cNvCxnSpPr>
            <a:cxnSpLocks/>
          </p:cNvCxnSpPr>
          <p:nvPr/>
        </p:nvCxnSpPr>
        <p:spPr>
          <a:xfrm>
            <a:off x="2195513" y="4467225"/>
            <a:ext cx="32861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D0A9967C-7BAC-4F83-B087-530E1E52AC25}"/>
              </a:ext>
            </a:extLst>
          </p:cNvPr>
          <p:cNvCxnSpPr>
            <a:cxnSpLocks/>
          </p:cNvCxnSpPr>
          <p:nvPr/>
        </p:nvCxnSpPr>
        <p:spPr>
          <a:xfrm>
            <a:off x="3490913" y="4467225"/>
            <a:ext cx="32861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04B65C8-96DF-4D84-8D8D-2A53B3F291FC}"/>
                  </a:ext>
                </a:extLst>
              </p:cNvPr>
              <p:cNvSpPr txBox="1"/>
              <p:nvPr/>
            </p:nvSpPr>
            <p:spPr>
              <a:xfrm>
                <a:off x="858023" y="1052317"/>
                <a:ext cx="13517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3D3BF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</m:t>
                      </m:r>
                    </m:oMath>
                  </m:oMathPara>
                </a14:m>
                <a:endParaRPr lang="ru-RU" sz="2800" dirty="0">
                  <a:solidFill>
                    <a:srgbClr val="3D3BF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04B65C8-96DF-4D84-8D8D-2A53B3F29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23" y="1052317"/>
                <a:ext cx="135177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2402157-5996-47BA-A22E-D7EF82018307}"/>
                  </a:ext>
                </a:extLst>
              </p:cNvPr>
              <p:cNvSpPr txBox="1"/>
              <p:nvPr/>
            </p:nvSpPr>
            <p:spPr>
              <a:xfrm>
                <a:off x="3806011" y="1052317"/>
                <a:ext cx="13517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3D3BF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</m:t>
                      </m:r>
                      <m:r>
                        <a:rPr lang="en-US" sz="2800" b="0" i="1" smtClean="0">
                          <a:solidFill>
                            <a:srgbClr val="3D3BF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′</m:t>
                      </m:r>
                    </m:oMath>
                  </m:oMathPara>
                </a14:m>
                <a:endParaRPr lang="ru-RU" sz="2800" dirty="0">
                  <a:solidFill>
                    <a:srgbClr val="3D3BF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2402157-5996-47BA-A22E-D7EF82018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011" y="1052317"/>
                <a:ext cx="13517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9243100-D5E6-4EA8-B312-E6232473AC31}"/>
                  </a:ext>
                </a:extLst>
              </p:cNvPr>
              <p:cNvSpPr txBox="1"/>
              <p:nvPr/>
            </p:nvSpPr>
            <p:spPr>
              <a:xfrm>
                <a:off x="2348686" y="1299967"/>
                <a:ext cx="13517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EC4AA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𝑎</m:t>
                      </m:r>
                    </m:oMath>
                  </m:oMathPara>
                </a14:m>
                <a:endParaRPr lang="ru-RU" sz="2800" dirty="0">
                  <a:solidFill>
                    <a:srgbClr val="EC4AA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9243100-D5E6-4EA8-B312-E6232473A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686" y="1299967"/>
                <a:ext cx="135177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27110F9-7CD5-4208-AEA5-75958D442F2B}"/>
                  </a:ext>
                </a:extLst>
              </p:cNvPr>
              <p:cNvSpPr txBox="1"/>
              <p:nvPr/>
            </p:nvSpPr>
            <p:spPr>
              <a:xfrm>
                <a:off x="858023" y="3400229"/>
                <a:ext cx="13517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3D3BF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</m:t>
                      </m:r>
                    </m:oMath>
                  </m:oMathPara>
                </a14:m>
                <a:endParaRPr lang="ru-RU" sz="2800" dirty="0">
                  <a:solidFill>
                    <a:srgbClr val="3D3BF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27110F9-7CD5-4208-AEA5-75958D442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23" y="3400229"/>
                <a:ext cx="135177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88BA4B-8F3A-4708-A957-7B4236FA6BA9}"/>
                  </a:ext>
                </a:extLst>
              </p:cNvPr>
              <p:cNvSpPr txBox="1"/>
              <p:nvPr/>
            </p:nvSpPr>
            <p:spPr>
              <a:xfrm>
                <a:off x="3806011" y="3400229"/>
                <a:ext cx="13517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3D3BF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</m:t>
                      </m:r>
                      <m:r>
                        <a:rPr lang="en-US" sz="2800" b="0" i="1" smtClean="0">
                          <a:solidFill>
                            <a:srgbClr val="3D3BF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′</m:t>
                      </m:r>
                    </m:oMath>
                  </m:oMathPara>
                </a14:m>
                <a:endParaRPr lang="ru-RU" sz="2800" dirty="0">
                  <a:solidFill>
                    <a:srgbClr val="3D3BF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88BA4B-8F3A-4708-A957-7B4236FA6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011" y="3400229"/>
                <a:ext cx="13517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9C532A3-6C4C-4A93-8CFC-947D2D1A0ADE}"/>
                  </a:ext>
                </a:extLst>
              </p:cNvPr>
              <p:cNvSpPr txBox="1"/>
              <p:nvPr/>
            </p:nvSpPr>
            <p:spPr>
              <a:xfrm>
                <a:off x="2348686" y="3614542"/>
                <a:ext cx="13517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EC4AA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𝑎</m:t>
                      </m:r>
                    </m:oMath>
                  </m:oMathPara>
                </a14:m>
                <a:endParaRPr lang="ru-RU" sz="2800" dirty="0">
                  <a:solidFill>
                    <a:srgbClr val="EC4AA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9C532A3-6C4C-4A93-8CFC-947D2D1A0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686" y="3614542"/>
                <a:ext cx="135177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192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награды</a:t>
            </a:r>
            <a:endParaRPr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+1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824FDA0-9910-416F-AE43-694FD1223262}"/>
              </a:ext>
            </a:extLst>
          </p:cNvPr>
          <p:cNvSpPr txBox="1"/>
          <p:nvPr/>
        </p:nvSpPr>
        <p:spPr>
          <a:xfrm>
            <a:off x="7446977" y="15707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0EA2D0A-9BC4-4F82-931A-B01A0E008EB1}"/>
              </a:ext>
            </a:extLst>
          </p:cNvPr>
          <p:cNvSpPr txBox="1"/>
          <p:nvPr/>
        </p:nvSpPr>
        <p:spPr>
          <a:xfrm>
            <a:off x="6208727" y="15707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725118-69CC-462C-89C7-35F31599AACA}"/>
              </a:ext>
            </a:extLst>
          </p:cNvPr>
          <p:cNvSpPr txBox="1"/>
          <p:nvPr/>
        </p:nvSpPr>
        <p:spPr>
          <a:xfrm>
            <a:off x="8761427" y="15707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4834A25-99A5-4655-B4E1-4FBDBBC8F8BE}"/>
              </a:ext>
            </a:extLst>
          </p:cNvPr>
          <p:cNvSpPr txBox="1"/>
          <p:nvPr/>
        </p:nvSpPr>
        <p:spPr>
          <a:xfrm>
            <a:off x="9961577" y="15707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2A66E36-D70F-4EA9-9F3A-71FB66D8F541}"/>
              </a:ext>
            </a:extLst>
          </p:cNvPr>
          <p:cNvSpPr txBox="1"/>
          <p:nvPr/>
        </p:nvSpPr>
        <p:spPr>
          <a:xfrm>
            <a:off x="6208727" y="284706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341490-3A3E-43E6-A517-04296BDA4EE5}"/>
              </a:ext>
            </a:extLst>
          </p:cNvPr>
          <p:cNvSpPr txBox="1"/>
          <p:nvPr/>
        </p:nvSpPr>
        <p:spPr>
          <a:xfrm>
            <a:off x="8761427" y="284706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4C97A67-D2AD-4592-B207-93C52C7D3D3B}"/>
              </a:ext>
            </a:extLst>
          </p:cNvPr>
          <p:cNvSpPr txBox="1"/>
          <p:nvPr/>
        </p:nvSpPr>
        <p:spPr>
          <a:xfrm>
            <a:off x="7446977" y="41234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137005-185F-4137-90CD-852985997E3D}"/>
              </a:ext>
            </a:extLst>
          </p:cNvPr>
          <p:cNvSpPr txBox="1"/>
          <p:nvPr/>
        </p:nvSpPr>
        <p:spPr>
          <a:xfrm>
            <a:off x="6208727" y="410436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FE74F1B-C027-4AC5-820E-C1DD71463A08}"/>
              </a:ext>
            </a:extLst>
          </p:cNvPr>
          <p:cNvSpPr txBox="1"/>
          <p:nvPr/>
        </p:nvSpPr>
        <p:spPr>
          <a:xfrm>
            <a:off x="8761427" y="410436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9094F6D-9CFF-424B-8202-AC61BCDDE8BF}"/>
              </a:ext>
            </a:extLst>
          </p:cNvPr>
          <p:cNvSpPr txBox="1"/>
          <p:nvPr/>
        </p:nvSpPr>
        <p:spPr>
          <a:xfrm>
            <a:off x="7446977" y="54188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A0A9211-819E-4D15-B89D-D45EB20CFEEE}"/>
              </a:ext>
            </a:extLst>
          </p:cNvPr>
          <p:cNvSpPr txBox="1"/>
          <p:nvPr/>
        </p:nvSpPr>
        <p:spPr>
          <a:xfrm>
            <a:off x="8761427" y="539976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A128BFE-42FC-4940-BB3D-729521A2B7D1}"/>
              </a:ext>
            </a:extLst>
          </p:cNvPr>
          <p:cNvSpPr txBox="1"/>
          <p:nvPr/>
        </p:nvSpPr>
        <p:spPr>
          <a:xfrm>
            <a:off x="643432" y="1238326"/>
            <a:ext cx="239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Награды: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8" name="Правая фигурная скобка 87">
            <a:extLst>
              <a:ext uri="{FF2B5EF4-FFF2-40B4-BE49-F238E27FC236}">
                <a16:creationId xmlns:a16="http://schemas.microsoft.com/office/drawing/2014/main" id="{2442EDFB-A0D0-4E11-8B20-EBDF43F5F8E9}"/>
              </a:ext>
            </a:extLst>
          </p:cNvPr>
          <p:cNvSpPr/>
          <p:nvPr/>
        </p:nvSpPr>
        <p:spPr>
          <a:xfrm>
            <a:off x="3728887" y="1078981"/>
            <a:ext cx="466725" cy="4725053"/>
          </a:xfrm>
          <a:prstGeom prst="rightBrace">
            <a:avLst>
              <a:gd name="adj1" fmla="val 3333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0C75576-E323-47FD-A7B1-F832BBB12DAD}"/>
              </a:ext>
            </a:extLst>
          </p:cNvPr>
          <p:cNvSpPr txBox="1"/>
          <p:nvPr/>
        </p:nvSpPr>
        <p:spPr>
          <a:xfrm>
            <a:off x="2874982" y="1069534"/>
            <a:ext cx="11253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(0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0)</a:t>
            </a:r>
          </a:p>
          <a:p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(0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(0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(0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(1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0)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(1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(1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(1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(2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0)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(2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(2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(2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(3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0)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(3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(3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  <a:p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ru-RU" sz="2000" dirty="0">
                <a:solidFill>
                  <a:srgbClr val="00B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(3</a:t>
            </a:r>
            <a:r>
              <a:rPr lang="en-US" sz="2000" dirty="0">
                <a:solidFill>
                  <a:srgbClr val="00B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2000" dirty="0">
                <a:solidFill>
                  <a:srgbClr val="00B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  <a:r>
              <a:rPr lang="en-US" sz="2000" dirty="0">
                <a:solidFill>
                  <a:srgbClr val="00B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2000" dirty="0">
              <a:solidFill>
                <a:srgbClr val="00B05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92D0DD4-A82E-42C0-9D1C-2369557B32DD}"/>
                  </a:ext>
                </a:extLst>
              </p:cNvPr>
              <p:cNvSpPr txBox="1"/>
              <p:nvPr/>
            </p:nvSpPr>
            <p:spPr>
              <a:xfrm>
                <a:off x="144726" y="1727651"/>
                <a:ext cx="270670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3D3BF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rgbClr val="EC4AA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  <a:p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92D0DD4-A82E-42C0-9D1C-2369557B3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6" y="1727651"/>
                <a:ext cx="2706708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27BF9729-B258-47D0-A075-0376124198D3}"/>
              </a:ext>
            </a:extLst>
          </p:cNvPr>
          <p:cNvCxnSpPr>
            <a:cxnSpLocks/>
          </p:cNvCxnSpPr>
          <p:nvPr/>
        </p:nvCxnSpPr>
        <p:spPr>
          <a:xfrm>
            <a:off x="4399698" y="3451861"/>
            <a:ext cx="32861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62F409D-C491-4798-AF1C-90F90289BF57}"/>
              </a:ext>
            </a:extLst>
          </p:cNvPr>
          <p:cNvSpPr txBox="1"/>
          <p:nvPr/>
        </p:nvSpPr>
        <p:spPr>
          <a:xfrm>
            <a:off x="4774130" y="3190901"/>
            <a:ext cx="715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  <a:endParaRPr lang="ru-RU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93" name="Прямая со стрелкой 92">
            <a:extLst>
              <a:ext uri="{FF2B5EF4-FFF2-40B4-BE49-F238E27FC236}">
                <a16:creationId xmlns:a16="http://schemas.microsoft.com/office/drawing/2014/main" id="{932AFF84-0264-4182-9D76-C83C7556F7C4}"/>
              </a:ext>
            </a:extLst>
          </p:cNvPr>
          <p:cNvCxnSpPr>
            <a:cxnSpLocks/>
          </p:cNvCxnSpPr>
          <p:nvPr/>
        </p:nvCxnSpPr>
        <p:spPr>
          <a:xfrm>
            <a:off x="3811604" y="6157362"/>
            <a:ext cx="916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7A2B1068-2DA3-4D30-BFF2-8B5AD1BB6582}"/>
              </a:ext>
            </a:extLst>
          </p:cNvPr>
          <p:cNvSpPr txBox="1"/>
          <p:nvPr/>
        </p:nvSpPr>
        <p:spPr>
          <a:xfrm>
            <a:off x="4774130" y="5896402"/>
            <a:ext cx="924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+1</a:t>
            </a:r>
            <a:endParaRPr lang="ru-RU" sz="2800" dirty="0">
              <a:solidFill>
                <a:srgbClr val="00B05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238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s, a, r, s’</a:t>
            </a:r>
            <a:endParaRPr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C281A89-64D2-44DE-A389-6ADFB7B18464}"/>
              </a:ext>
            </a:extLst>
          </p:cNvPr>
          <p:cNvGrpSpPr/>
          <p:nvPr/>
        </p:nvGrpSpPr>
        <p:grpSpPr>
          <a:xfrm>
            <a:off x="713670" y="3119801"/>
            <a:ext cx="1238822" cy="1220389"/>
            <a:chOff x="3977679" y="3429000"/>
            <a:chExt cx="1517858" cy="1495273"/>
          </a:xfrm>
        </p:grpSpPr>
        <p:sp>
          <p:nvSpPr>
            <p:cNvPr id="18" name="Скругленный прямоугольник 75">
              <a:extLst>
                <a:ext uri="{FF2B5EF4-FFF2-40B4-BE49-F238E27FC236}">
                  <a16:creationId xmlns:a16="http://schemas.microsoft.com/office/drawing/2014/main" id="{0DB4FF83-E016-4C4A-8CEE-54EF85B70B23}"/>
                </a:ext>
              </a:extLst>
            </p:cNvPr>
            <p:cNvSpPr/>
            <p:nvPr/>
          </p:nvSpPr>
          <p:spPr>
            <a:xfrm>
              <a:off x="3977679" y="3429000"/>
              <a:ext cx="1517858" cy="1495273"/>
            </a:xfrm>
            <a:prstGeom prst="roundRect">
              <a:avLst/>
            </a:prstGeom>
            <a:solidFill>
              <a:srgbClr val="00B050"/>
            </a:solidFill>
            <a:ln w="38100">
              <a:solidFill>
                <a:srgbClr val="007033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F96A2672-8401-44F4-9F58-99E2D8112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758" y="3623665"/>
              <a:ext cx="1066887" cy="106688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AAD2ECF-E838-4E67-8E21-91E8F67B1C83}"/>
              </a:ext>
            </a:extLst>
          </p:cNvPr>
          <p:cNvGrpSpPr/>
          <p:nvPr/>
        </p:nvGrpSpPr>
        <p:grpSpPr>
          <a:xfrm>
            <a:off x="2404298" y="3131471"/>
            <a:ext cx="1238822" cy="1220390"/>
            <a:chOff x="1995363" y="3339474"/>
            <a:chExt cx="1517858" cy="1495274"/>
          </a:xfrm>
        </p:grpSpPr>
        <p:sp>
          <p:nvSpPr>
            <p:cNvPr id="21" name="Скругленный прямоугольник 75">
              <a:extLst>
                <a:ext uri="{FF2B5EF4-FFF2-40B4-BE49-F238E27FC236}">
                  <a16:creationId xmlns:a16="http://schemas.microsoft.com/office/drawing/2014/main" id="{5A980F3F-0CA5-43A8-83C8-111417467B86}"/>
                </a:ext>
              </a:extLst>
            </p:cNvPr>
            <p:cNvSpPr/>
            <p:nvPr/>
          </p:nvSpPr>
          <p:spPr>
            <a:xfrm>
              <a:off x="1995363" y="3339474"/>
              <a:ext cx="1517858" cy="1495274"/>
            </a:xfrm>
            <a:prstGeom prst="roundRect">
              <a:avLst/>
            </a:prstGeom>
            <a:solidFill>
              <a:srgbClr val="FA6666"/>
            </a:solidFill>
            <a:ln w="38100">
              <a:solidFill>
                <a:srgbClr val="B6060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7CAEA2F0-EB39-4ADD-A755-E5C13EC28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259762" y="3584636"/>
              <a:ext cx="1003202" cy="1003202"/>
            </a:xfrm>
            <a:prstGeom prst="rect">
              <a:avLst/>
            </a:prstGeom>
          </p:spPr>
        </p:pic>
      </p:grp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4FEBFC72-14B6-49EC-B3DA-9CDED2A2CC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35" y="1430989"/>
            <a:ext cx="824544" cy="82454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9E94DAAF-86B1-4907-BC36-51B4061C62AC}"/>
              </a:ext>
            </a:extLst>
          </p:cNvPr>
          <p:cNvSpPr txBox="1"/>
          <p:nvPr/>
        </p:nvSpPr>
        <p:spPr>
          <a:xfrm>
            <a:off x="681934" y="2547362"/>
            <a:ext cx="1320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Агент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2C157FA-7D68-4E0B-906C-621B28C4F010}"/>
              </a:ext>
            </a:extLst>
          </p:cNvPr>
          <p:cNvSpPr txBox="1"/>
          <p:nvPr/>
        </p:nvSpPr>
        <p:spPr>
          <a:xfrm>
            <a:off x="2356730" y="2547362"/>
            <a:ext cx="1320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Среда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95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s, a, r, s’</a:t>
            </a:r>
            <a:endParaRPr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5B05B69-A555-497C-BC81-3A21B804BF1E}"/>
              </a:ext>
            </a:extLst>
          </p:cNvPr>
          <p:cNvGrpSpPr/>
          <p:nvPr/>
        </p:nvGrpSpPr>
        <p:grpSpPr>
          <a:xfrm>
            <a:off x="713670" y="1415582"/>
            <a:ext cx="1238822" cy="1220390"/>
            <a:chOff x="3191141" y="5173473"/>
            <a:chExt cx="1517858" cy="1495274"/>
          </a:xfrm>
        </p:grpSpPr>
        <p:sp>
          <p:nvSpPr>
            <p:cNvPr id="4" name="Скругленный прямоугольник 75">
              <a:extLst>
                <a:ext uri="{FF2B5EF4-FFF2-40B4-BE49-F238E27FC236}">
                  <a16:creationId xmlns:a16="http://schemas.microsoft.com/office/drawing/2014/main" id="{4DA6D53F-E273-4F96-B59F-61A5E187736F}"/>
                </a:ext>
              </a:extLst>
            </p:cNvPr>
            <p:cNvSpPr/>
            <p:nvPr/>
          </p:nvSpPr>
          <p:spPr>
            <a:xfrm>
              <a:off x="3191141" y="5173473"/>
              <a:ext cx="1517858" cy="1495274"/>
            </a:xfrm>
            <a:prstGeom prst="roundRect">
              <a:avLst/>
            </a:prstGeom>
            <a:solidFill>
              <a:srgbClr val="CFCFCF"/>
            </a:solidFill>
            <a:ln w="38100">
              <a:solidFill>
                <a:schemeClr val="tx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6D970564-0370-4FD0-8008-CBCE7EDFAC12}"/>
                </a:ext>
              </a:extLst>
            </p:cNvPr>
            <p:cNvGrpSpPr/>
            <p:nvPr/>
          </p:nvGrpSpPr>
          <p:grpSpPr>
            <a:xfrm>
              <a:off x="3456234" y="5426627"/>
              <a:ext cx="1009138" cy="983681"/>
              <a:chOff x="4236630" y="3443940"/>
              <a:chExt cx="1009138" cy="983681"/>
            </a:xfrm>
          </p:grpSpPr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DE2E964-409D-4633-BDAF-CC00A3214F06}"/>
                  </a:ext>
                </a:extLst>
              </p:cNvPr>
              <p:cNvSpPr/>
              <p:nvPr/>
            </p:nvSpPr>
            <p:spPr>
              <a:xfrm>
                <a:off x="4236846" y="3443940"/>
                <a:ext cx="994531" cy="98368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BD1067-B452-4345-82F0-11B2059E8FA5}"/>
                  </a:ext>
                </a:extLst>
              </p:cNvPr>
              <p:cNvSpPr txBox="1"/>
              <p:nvPr/>
            </p:nvSpPr>
            <p:spPr>
              <a:xfrm>
                <a:off x="4236630" y="3699124"/>
                <a:ext cx="1009138" cy="490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(0, 0)</a:t>
                </a:r>
                <a:endParaRPr lang="ru-RU" sz="20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C3DFB-9CB6-4775-99FE-3EAE32506E18}"/>
                  </a:ext>
                </a:extLst>
              </p:cNvPr>
              <p:cNvSpPr txBox="1"/>
              <p:nvPr/>
            </p:nvSpPr>
            <p:spPr>
              <a:xfrm>
                <a:off x="694393" y="859811"/>
                <a:ext cx="13517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3D3BF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</m:t>
                      </m:r>
                    </m:oMath>
                  </m:oMathPara>
                </a14:m>
                <a:endParaRPr lang="ru-RU" sz="2800" dirty="0">
                  <a:solidFill>
                    <a:srgbClr val="3D3BF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C3DFB-9CB6-4775-99FE-3EAE32506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93" y="859811"/>
                <a:ext cx="13517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C281A89-64D2-44DE-A389-6ADFB7B18464}"/>
              </a:ext>
            </a:extLst>
          </p:cNvPr>
          <p:cNvGrpSpPr/>
          <p:nvPr/>
        </p:nvGrpSpPr>
        <p:grpSpPr>
          <a:xfrm>
            <a:off x="713670" y="3119801"/>
            <a:ext cx="1238822" cy="1220389"/>
            <a:chOff x="3977679" y="3429000"/>
            <a:chExt cx="1517858" cy="1495273"/>
          </a:xfrm>
        </p:grpSpPr>
        <p:sp>
          <p:nvSpPr>
            <p:cNvPr id="18" name="Скругленный прямоугольник 75">
              <a:extLst>
                <a:ext uri="{FF2B5EF4-FFF2-40B4-BE49-F238E27FC236}">
                  <a16:creationId xmlns:a16="http://schemas.microsoft.com/office/drawing/2014/main" id="{0DB4FF83-E016-4C4A-8CEE-54EF85B70B23}"/>
                </a:ext>
              </a:extLst>
            </p:cNvPr>
            <p:cNvSpPr/>
            <p:nvPr/>
          </p:nvSpPr>
          <p:spPr>
            <a:xfrm>
              <a:off x="3977679" y="3429000"/>
              <a:ext cx="1517858" cy="1495273"/>
            </a:xfrm>
            <a:prstGeom prst="roundRect">
              <a:avLst/>
            </a:prstGeom>
            <a:solidFill>
              <a:srgbClr val="00B050"/>
            </a:solidFill>
            <a:ln w="38100">
              <a:solidFill>
                <a:srgbClr val="007033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F96A2672-8401-44F4-9F58-99E2D8112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758" y="3623665"/>
              <a:ext cx="1066887" cy="106688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AAD2ECF-E838-4E67-8E21-91E8F67B1C83}"/>
              </a:ext>
            </a:extLst>
          </p:cNvPr>
          <p:cNvGrpSpPr/>
          <p:nvPr/>
        </p:nvGrpSpPr>
        <p:grpSpPr>
          <a:xfrm>
            <a:off x="2404298" y="3131471"/>
            <a:ext cx="1238822" cy="1220390"/>
            <a:chOff x="1995363" y="3339474"/>
            <a:chExt cx="1517858" cy="1495274"/>
          </a:xfrm>
        </p:grpSpPr>
        <p:sp>
          <p:nvSpPr>
            <p:cNvPr id="21" name="Скругленный прямоугольник 75">
              <a:extLst>
                <a:ext uri="{FF2B5EF4-FFF2-40B4-BE49-F238E27FC236}">
                  <a16:creationId xmlns:a16="http://schemas.microsoft.com/office/drawing/2014/main" id="{5A980F3F-0CA5-43A8-83C8-111417467B86}"/>
                </a:ext>
              </a:extLst>
            </p:cNvPr>
            <p:cNvSpPr/>
            <p:nvPr/>
          </p:nvSpPr>
          <p:spPr>
            <a:xfrm>
              <a:off x="1995363" y="3339474"/>
              <a:ext cx="1517858" cy="1495274"/>
            </a:xfrm>
            <a:prstGeom prst="roundRect">
              <a:avLst/>
            </a:prstGeom>
            <a:solidFill>
              <a:srgbClr val="FA6666"/>
            </a:solidFill>
            <a:ln w="38100">
              <a:solidFill>
                <a:srgbClr val="B6060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7CAEA2F0-EB39-4ADD-A755-E5C13EC28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59762" y="3584636"/>
              <a:ext cx="1003202" cy="1003202"/>
            </a:xfrm>
            <a:prstGeom prst="rect">
              <a:avLst/>
            </a:prstGeom>
          </p:spPr>
        </p:pic>
      </p:grp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4FEBFC72-14B6-49EC-B3DA-9CDED2A2CC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35" y="1430989"/>
            <a:ext cx="824544" cy="824544"/>
          </a:xfrm>
          <a:prstGeom prst="rect">
            <a:avLst/>
          </a:prstGeom>
        </p:spPr>
      </p:pic>
      <p:cxnSp>
        <p:nvCxnSpPr>
          <p:cNvPr id="72" name="Соединитель: уступ 71">
            <a:extLst>
              <a:ext uri="{FF2B5EF4-FFF2-40B4-BE49-F238E27FC236}">
                <a16:creationId xmlns:a16="http://schemas.microsoft.com/office/drawing/2014/main" id="{3D46A51C-6AFC-4E6B-B408-B9D7E5BF3E1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35254" y="2043015"/>
            <a:ext cx="1105694" cy="1071217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333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s, a, r, s’</a:t>
            </a:r>
            <a:endParaRPr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5B05B69-A555-497C-BC81-3A21B804BF1E}"/>
              </a:ext>
            </a:extLst>
          </p:cNvPr>
          <p:cNvGrpSpPr/>
          <p:nvPr/>
        </p:nvGrpSpPr>
        <p:grpSpPr>
          <a:xfrm>
            <a:off x="713670" y="1415582"/>
            <a:ext cx="1238822" cy="1220390"/>
            <a:chOff x="3191141" y="5173473"/>
            <a:chExt cx="1517858" cy="1495274"/>
          </a:xfrm>
        </p:grpSpPr>
        <p:sp>
          <p:nvSpPr>
            <p:cNvPr id="4" name="Скругленный прямоугольник 75">
              <a:extLst>
                <a:ext uri="{FF2B5EF4-FFF2-40B4-BE49-F238E27FC236}">
                  <a16:creationId xmlns:a16="http://schemas.microsoft.com/office/drawing/2014/main" id="{4DA6D53F-E273-4F96-B59F-61A5E187736F}"/>
                </a:ext>
              </a:extLst>
            </p:cNvPr>
            <p:cNvSpPr/>
            <p:nvPr/>
          </p:nvSpPr>
          <p:spPr>
            <a:xfrm>
              <a:off x="3191141" y="5173473"/>
              <a:ext cx="1517858" cy="1495274"/>
            </a:xfrm>
            <a:prstGeom prst="roundRect">
              <a:avLst/>
            </a:prstGeom>
            <a:solidFill>
              <a:srgbClr val="CFCFCF"/>
            </a:solidFill>
            <a:ln w="38100">
              <a:solidFill>
                <a:schemeClr val="tx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6D970564-0370-4FD0-8008-CBCE7EDFAC12}"/>
                </a:ext>
              </a:extLst>
            </p:cNvPr>
            <p:cNvGrpSpPr/>
            <p:nvPr/>
          </p:nvGrpSpPr>
          <p:grpSpPr>
            <a:xfrm>
              <a:off x="3456234" y="5426627"/>
              <a:ext cx="1009138" cy="983681"/>
              <a:chOff x="4236630" y="3443940"/>
              <a:chExt cx="1009138" cy="983681"/>
            </a:xfrm>
          </p:grpSpPr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DE2E964-409D-4633-BDAF-CC00A3214F06}"/>
                  </a:ext>
                </a:extLst>
              </p:cNvPr>
              <p:cNvSpPr/>
              <p:nvPr/>
            </p:nvSpPr>
            <p:spPr>
              <a:xfrm>
                <a:off x="4236846" y="3443940"/>
                <a:ext cx="994531" cy="98368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BD1067-B452-4345-82F0-11B2059E8FA5}"/>
                  </a:ext>
                </a:extLst>
              </p:cNvPr>
              <p:cNvSpPr txBox="1"/>
              <p:nvPr/>
            </p:nvSpPr>
            <p:spPr>
              <a:xfrm>
                <a:off x="4236630" y="3699124"/>
                <a:ext cx="1009138" cy="490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(0, 0)</a:t>
                </a:r>
                <a:endParaRPr lang="ru-RU" sz="20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</p:grp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10A889B4-D95D-4903-B7EE-035265ADF2A3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1333081" y="2635972"/>
            <a:ext cx="0" cy="4838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C3DFB-9CB6-4775-99FE-3EAE32506E18}"/>
                  </a:ext>
                </a:extLst>
              </p:cNvPr>
              <p:cNvSpPr txBox="1"/>
              <p:nvPr/>
            </p:nvSpPr>
            <p:spPr>
              <a:xfrm>
                <a:off x="694393" y="859811"/>
                <a:ext cx="13517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3D3BF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</m:t>
                      </m:r>
                    </m:oMath>
                  </m:oMathPara>
                </a14:m>
                <a:endParaRPr lang="ru-RU" sz="2800" dirty="0">
                  <a:solidFill>
                    <a:srgbClr val="3D3BF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C3DFB-9CB6-4775-99FE-3EAE32506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93" y="859811"/>
                <a:ext cx="13517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70DF62-21B1-4D58-A086-F066C420024F}"/>
                  </a:ext>
                </a:extLst>
              </p:cNvPr>
              <p:cNvSpPr txBox="1"/>
              <p:nvPr/>
            </p:nvSpPr>
            <p:spPr>
              <a:xfrm>
                <a:off x="635389" y="6006720"/>
                <a:ext cx="13517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EC4AA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𝑎</m:t>
                      </m:r>
                    </m:oMath>
                  </m:oMathPara>
                </a14:m>
                <a:endParaRPr lang="ru-RU" sz="2800" dirty="0">
                  <a:solidFill>
                    <a:srgbClr val="EC4AA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70DF62-21B1-4D58-A086-F066C4200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89" y="6006720"/>
                <a:ext cx="135177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C281A89-64D2-44DE-A389-6ADFB7B18464}"/>
              </a:ext>
            </a:extLst>
          </p:cNvPr>
          <p:cNvGrpSpPr/>
          <p:nvPr/>
        </p:nvGrpSpPr>
        <p:grpSpPr>
          <a:xfrm>
            <a:off x="713670" y="3119801"/>
            <a:ext cx="1238822" cy="1220389"/>
            <a:chOff x="3977679" y="3429000"/>
            <a:chExt cx="1517858" cy="1495273"/>
          </a:xfrm>
        </p:grpSpPr>
        <p:sp>
          <p:nvSpPr>
            <p:cNvPr id="18" name="Скругленный прямоугольник 75">
              <a:extLst>
                <a:ext uri="{FF2B5EF4-FFF2-40B4-BE49-F238E27FC236}">
                  <a16:creationId xmlns:a16="http://schemas.microsoft.com/office/drawing/2014/main" id="{0DB4FF83-E016-4C4A-8CEE-54EF85B70B23}"/>
                </a:ext>
              </a:extLst>
            </p:cNvPr>
            <p:cNvSpPr/>
            <p:nvPr/>
          </p:nvSpPr>
          <p:spPr>
            <a:xfrm>
              <a:off x="3977679" y="3429000"/>
              <a:ext cx="1517858" cy="1495273"/>
            </a:xfrm>
            <a:prstGeom prst="roundRect">
              <a:avLst/>
            </a:prstGeom>
            <a:solidFill>
              <a:srgbClr val="00B050"/>
            </a:solidFill>
            <a:ln w="38100">
              <a:solidFill>
                <a:srgbClr val="007033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F96A2672-8401-44F4-9F58-99E2D8112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758" y="3623665"/>
              <a:ext cx="1066887" cy="106688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AAD2ECF-E838-4E67-8E21-91E8F67B1C83}"/>
              </a:ext>
            </a:extLst>
          </p:cNvPr>
          <p:cNvGrpSpPr/>
          <p:nvPr/>
        </p:nvGrpSpPr>
        <p:grpSpPr>
          <a:xfrm>
            <a:off x="2404298" y="3131471"/>
            <a:ext cx="1238822" cy="1220390"/>
            <a:chOff x="1995363" y="3339474"/>
            <a:chExt cx="1517858" cy="1495274"/>
          </a:xfrm>
        </p:grpSpPr>
        <p:sp>
          <p:nvSpPr>
            <p:cNvPr id="21" name="Скругленный прямоугольник 75">
              <a:extLst>
                <a:ext uri="{FF2B5EF4-FFF2-40B4-BE49-F238E27FC236}">
                  <a16:creationId xmlns:a16="http://schemas.microsoft.com/office/drawing/2014/main" id="{5A980F3F-0CA5-43A8-83C8-111417467B86}"/>
                </a:ext>
              </a:extLst>
            </p:cNvPr>
            <p:cNvSpPr/>
            <p:nvPr/>
          </p:nvSpPr>
          <p:spPr>
            <a:xfrm>
              <a:off x="1995363" y="3339474"/>
              <a:ext cx="1517858" cy="1495274"/>
            </a:xfrm>
            <a:prstGeom prst="roundRect">
              <a:avLst/>
            </a:prstGeom>
            <a:solidFill>
              <a:srgbClr val="FA6666"/>
            </a:solidFill>
            <a:ln w="38100">
              <a:solidFill>
                <a:srgbClr val="B6060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7CAEA2F0-EB39-4ADD-A755-E5C13EC28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259762" y="3584636"/>
              <a:ext cx="1003202" cy="1003202"/>
            </a:xfrm>
            <a:prstGeom prst="rect">
              <a:avLst/>
            </a:prstGeom>
          </p:spPr>
        </p:pic>
      </p:grp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4BF36480-8992-482C-8A5A-3D59BE63F061}"/>
              </a:ext>
            </a:extLst>
          </p:cNvPr>
          <p:cNvGrpSpPr/>
          <p:nvPr/>
        </p:nvGrpSpPr>
        <p:grpSpPr>
          <a:xfrm>
            <a:off x="713670" y="4832223"/>
            <a:ext cx="1238822" cy="1220390"/>
            <a:chOff x="1468663" y="4853782"/>
            <a:chExt cx="1517858" cy="1495274"/>
          </a:xfrm>
          <a:solidFill>
            <a:srgbClr val="EC4AAF"/>
          </a:solidFill>
        </p:grpSpPr>
        <p:sp>
          <p:nvSpPr>
            <p:cNvPr id="54" name="Скругленный прямоугольник 75">
              <a:extLst>
                <a:ext uri="{FF2B5EF4-FFF2-40B4-BE49-F238E27FC236}">
                  <a16:creationId xmlns:a16="http://schemas.microsoft.com/office/drawing/2014/main" id="{8FB9259E-AEEB-4E51-9682-345B9A160836}"/>
                </a:ext>
              </a:extLst>
            </p:cNvPr>
            <p:cNvSpPr/>
            <p:nvPr/>
          </p:nvSpPr>
          <p:spPr>
            <a:xfrm>
              <a:off x="1468663" y="4853782"/>
              <a:ext cx="1517858" cy="1495274"/>
            </a:xfrm>
            <a:prstGeom prst="roundRect">
              <a:avLst/>
            </a:prstGeom>
            <a:solidFill>
              <a:srgbClr val="F490CE"/>
            </a:solidFill>
            <a:ln w="38100">
              <a:solidFill>
                <a:srgbClr val="9C1067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5" name="Стрелка: вниз 54">
              <a:extLst>
                <a:ext uri="{FF2B5EF4-FFF2-40B4-BE49-F238E27FC236}">
                  <a16:creationId xmlns:a16="http://schemas.microsoft.com/office/drawing/2014/main" id="{1F093F53-8734-4582-9763-B2D645CFA33C}"/>
                </a:ext>
              </a:extLst>
            </p:cNvPr>
            <p:cNvSpPr/>
            <p:nvPr/>
          </p:nvSpPr>
          <p:spPr>
            <a:xfrm rot="16200000">
              <a:off x="2026372" y="5221043"/>
              <a:ext cx="467891" cy="777579"/>
            </a:xfrm>
            <a:prstGeom prst="downArrow">
              <a:avLst>
                <a:gd name="adj1" fmla="val 41880"/>
                <a:gd name="adj2" fmla="val 7513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121997D4-E92B-4C54-834C-4DB1C8BD87A0}"/>
              </a:ext>
            </a:extLst>
          </p:cNvPr>
          <p:cNvCxnSpPr>
            <a:cxnSpLocks/>
            <a:stCxn id="18" idx="2"/>
            <a:endCxn id="54" idx="0"/>
          </p:cNvCxnSpPr>
          <p:nvPr/>
        </p:nvCxnSpPr>
        <p:spPr>
          <a:xfrm>
            <a:off x="1333081" y="4340190"/>
            <a:ext cx="0" cy="49203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4FEBFC72-14B6-49EC-B3DA-9CDED2A2CC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35" y="1430989"/>
            <a:ext cx="824544" cy="824544"/>
          </a:xfrm>
          <a:prstGeom prst="rect">
            <a:avLst/>
          </a:prstGeom>
        </p:spPr>
      </p:pic>
      <p:sp>
        <p:nvSpPr>
          <p:cNvPr id="66" name="Стрелка: вниз 65">
            <a:extLst>
              <a:ext uri="{FF2B5EF4-FFF2-40B4-BE49-F238E27FC236}">
                <a16:creationId xmlns:a16="http://schemas.microsoft.com/office/drawing/2014/main" id="{1389949A-385C-4FF9-A05F-18FF0AA46AA8}"/>
              </a:ext>
            </a:extLst>
          </p:cNvPr>
          <p:cNvSpPr/>
          <p:nvPr/>
        </p:nvSpPr>
        <p:spPr>
          <a:xfrm rot="16200000">
            <a:off x="7625504" y="1529186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F6D1871-7E64-4C2E-8FBB-B7115C44CF5A}"/>
                  </a:ext>
                </a:extLst>
              </p:cNvPr>
              <p:cNvSpPr txBox="1"/>
              <p:nvPr/>
            </p:nvSpPr>
            <p:spPr>
              <a:xfrm>
                <a:off x="2772076" y="1916096"/>
                <a:ext cx="2706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EC4AA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3D3BF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F6D1871-7E64-4C2E-8FBB-B7115C44C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076" y="1916096"/>
                <a:ext cx="270670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8D73022C-16EB-4EB2-88A3-0A364F5D0A67}"/>
              </a:ext>
            </a:extLst>
          </p:cNvPr>
          <p:cNvSpPr txBox="1"/>
          <p:nvPr/>
        </p:nvSpPr>
        <p:spPr>
          <a:xfrm>
            <a:off x="2932949" y="1467860"/>
            <a:ext cx="239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Политика</a:t>
            </a:r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50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s, a, r, s’</a:t>
            </a:r>
            <a:endParaRPr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5B05B69-A555-497C-BC81-3A21B804BF1E}"/>
              </a:ext>
            </a:extLst>
          </p:cNvPr>
          <p:cNvGrpSpPr/>
          <p:nvPr/>
        </p:nvGrpSpPr>
        <p:grpSpPr>
          <a:xfrm>
            <a:off x="713670" y="1415582"/>
            <a:ext cx="1238822" cy="1220390"/>
            <a:chOff x="3191141" y="5173473"/>
            <a:chExt cx="1517858" cy="1495274"/>
          </a:xfrm>
        </p:grpSpPr>
        <p:sp>
          <p:nvSpPr>
            <p:cNvPr id="4" name="Скругленный прямоугольник 75">
              <a:extLst>
                <a:ext uri="{FF2B5EF4-FFF2-40B4-BE49-F238E27FC236}">
                  <a16:creationId xmlns:a16="http://schemas.microsoft.com/office/drawing/2014/main" id="{4DA6D53F-E273-4F96-B59F-61A5E187736F}"/>
                </a:ext>
              </a:extLst>
            </p:cNvPr>
            <p:cNvSpPr/>
            <p:nvPr/>
          </p:nvSpPr>
          <p:spPr>
            <a:xfrm>
              <a:off x="3191141" y="5173473"/>
              <a:ext cx="1517858" cy="1495274"/>
            </a:xfrm>
            <a:prstGeom prst="roundRect">
              <a:avLst/>
            </a:prstGeom>
            <a:solidFill>
              <a:srgbClr val="CFCFCF"/>
            </a:solidFill>
            <a:ln w="38100">
              <a:solidFill>
                <a:schemeClr val="tx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6D970564-0370-4FD0-8008-CBCE7EDFAC12}"/>
                </a:ext>
              </a:extLst>
            </p:cNvPr>
            <p:cNvGrpSpPr/>
            <p:nvPr/>
          </p:nvGrpSpPr>
          <p:grpSpPr>
            <a:xfrm>
              <a:off x="3456234" y="5426627"/>
              <a:ext cx="1009138" cy="983681"/>
              <a:chOff x="4236630" y="3443940"/>
              <a:chExt cx="1009138" cy="983681"/>
            </a:xfrm>
          </p:grpSpPr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DE2E964-409D-4633-BDAF-CC00A3214F06}"/>
                  </a:ext>
                </a:extLst>
              </p:cNvPr>
              <p:cNvSpPr/>
              <p:nvPr/>
            </p:nvSpPr>
            <p:spPr>
              <a:xfrm>
                <a:off x="4236846" y="3443940"/>
                <a:ext cx="994531" cy="98368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BD1067-B452-4345-82F0-11B2059E8FA5}"/>
                  </a:ext>
                </a:extLst>
              </p:cNvPr>
              <p:cNvSpPr txBox="1"/>
              <p:nvPr/>
            </p:nvSpPr>
            <p:spPr>
              <a:xfrm>
                <a:off x="4236630" y="3699124"/>
                <a:ext cx="1009138" cy="490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(0, 0)</a:t>
                </a:r>
                <a:endParaRPr lang="ru-RU" sz="20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</p:grp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10A889B4-D95D-4903-B7EE-035265ADF2A3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1333081" y="2635972"/>
            <a:ext cx="0" cy="4838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C3DFB-9CB6-4775-99FE-3EAE32506E18}"/>
                  </a:ext>
                </a:extLst>
              </p:cNvPr>
              <p:cNvSpPr txBox="1"/>
              <p:nvPr/>
            </p:nvSpPr>
            <p:spPr>
              <a:xfrm>
                <a:off x="694393" y="859811"/>
                <a:ext cx="13517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3D3BF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</m:t>
                      </m:r>
                    </m:oMath>
                  </m:oMathPara>
                </a14:m>
                <a:endParaRPr lang="ru-RU" sz="2800" dirty="0">
                  <a:solidFill>
                    <a:srgbClr val="3D3BF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C3DFB-9CB6-4775-99FE-3EAE32506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93" y="859811"/>
                <a:ext cx="13517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70DF62-21B1-4D58-A086-F066C420024F}"/>
                  </a:ext>
                </a:extLst>
              </p:cNvPr>
              <p:cNvSpPr txBox="1"/>
              <p:nvPr/>
            </p:nvSpPr>
            <p:spPr>
              <a:xfrm>
                <a:off x="635389" y="6006720"/>
                <a:ext cx="13517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EC4AA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𝑎</m:t>
                      </m:r>
                    </m:oMath>
                  </m:oMathPara>
                </a14:m>
                <a:endParaRPr lang="ru-RU" sz="2800" dirty="0">
                  <a:solidFill>
                    <a:srgbClr val="EC4AA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70DF62-21B1-4D58-A086-F066C4200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89" y="6006720"/>
                <a:ext cx="135177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C281A89-64D2-44DE-A389-6ADFB7B18464}"/>
              </a:ext>
            </a:extLst>
          </p:cNvPr>
          <p:cNvGrpSpPr/>
          <p:nvPr/>
        </p:nvGrpSpPr>
        <p:grpSpPr>
          <a:xfrm>
            <a:off x="713670" y="3119801"/>
            <a:ext cx="1238822" cy="1220389"/>
            <a:chOff x="3977679" y="3429000"/>
            <a:chExt cx="1517858" cy="1495273"/>
          </a:xfrm>
        </p:grpSpPr>
        <p:sp>
          <p:nvSpPr>
            <p:cNvPr id="18" name="Скругленный прямоугольник 75">
              <a:extLst>
                <a:ext uri="{FF2B5EF4-FFF2-40B4-BE49-F238E27FC236}">
                  <a16:creationId xmlns:a16="http://schemas.microsoft.com/office/drawing/2014/main" id="{0DB4FF83-E016-4C4A-8CEE-54EF85B70B23}"/>
                </a:ext>
              </a:extLst>
            </p:cNvPr>
            <p:cNvSpPr/>
            <p:nvPr/>
          </p:nvSpPr>
          <p:spPr>
            <a:xfrm>
              <a:off x="3977679" y="3429000"/>
              <a:ext cx="1517858" cy="1495273"/>
            </a:xfrm>
            <a:prstGeom prst="roundRect">
              <a:avLst/>
            </a:prstGeom>
            <a:solidFill>
              <a:srgbClr val="00B050"/>
            </a:solidFill>
            <a:ln w="38100">
              <a:solidFill>
                <a:srgbClr val="007033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F96A2672-8401-44F4-9F58-99E2D8112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758" y="3623665"/>
              <a:ext cx="1066887" cy="106688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AAD2ECF-E838-4E67-8E21-91E8F67B1C83}"/>
              </a:ext>
            </a:extLst>
          </p:cNvPr>
          <p:cNvGrpSpPr/>
          <p:nvPr/>
        </p:nvGrpSpPr>
        <p:grpSpPr>
          <a:xfrm>
            <a:off x="2404298" y="3131471"/>
            <a:ext cx="1238822" cy="1220390"/>
            <a:chOff x="1995363" y="3339474"/>
            <a:chExt cx="1517858" cy="1495274"/>
          </a:xfrm>
        </p:grpSpPr>
        <p:sp>
          <p:nvSpPr>
            <p:cNvPr id="21" name="Скругленный прямоугольник 75">
              <a:extLst>
                <a:ext uri="{FF2B5EF4-FFF2-40B4-BE49-F238E27FC236}">
                  <a16:creationId xmlns:a16="http://schemas.microsoft.com/office/drawing/2014/main" id="{5A980F3F-0CA5-43A8-83C8-111417467B86}"/>
                </a:ext>
              </a:extLst>
            </p:cNvPr>
            <p:cNvSpPr/>
            <p:nvPr/>
          </p:nvSpPr>
          <p:spPr>
            <a:xfrm>
              <a:off x="1995363" y="3339474"/>
              <a:ext cx="1517858" cy="1495274"/>
            </a:xfrm>
            <a:prstGeom prst="roundRect">
              <a:avLst/>
            </a:prstGeom>
            <a:solidFill>
              <a:srgbClr val="FA6666"/>
            </a:solidFill>
            <a:ln w="38100">
              <a:solidFill>
                <a:srgbClr val="B6060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7CAEA2F0-EB39-4ADD-A755-E5C13EC28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259762" y="3584636"/>
              <a:ext cx="1003202" cy="1003202"/>
            </a:xfrm>
            <a:prstGeom prst="rect">
              <a:avLst/>
            </a:prstGeom>
          </p:spPr>
        </p:pic>
      </p:grp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4BF36480-8992-482C-8A5A-3D59BE63F061}"/>
              </a:ext>
            </a:extLst>
          </p:cNvPr>
          <p:cNvGrpSpPr/>
          <p:nvPr/>
        </p:nvGrpSpPr>
        <p:grpSpPr>
          <a:xfrm>
            <a:off x="713670" y="4832223"/>
            <a:ext cx="1238822" cy="1220390"/>
            <a:chOff x="1468663" y="4853782"/>
            <a:chExt cx="1517858" cy="1495274"/>
          </a:xfrm>
          <a:solidFill>
            <a:srgbClr val="EC4AAF"/>
          </a:solidFill>
        </p:grpSpPr>
        <p:sp>
          <p:nvSpPr>
            <p:cNvPr id="54" name="Скругленный прямоугольник 75">
              <a:extLst>
                <a:ext uri="{FF2B5EF4-FFF2-40B4-BE49-F238E27FC236}">
                  <a16:creationId xmlns:a16="http://schemas.microsoft.com/office/drawing/2014/main" id="{8FB9259E-AEEB-4E51-9682-345B9A160836}"/>
                </a:ext>
              </a:extLst>
            </p:cNvPr>
            <p:cNvSpPr/>
            <p:nvPr/>
          </p:nvSpPr>
          <p:spPr>
            <a:xfrm>
              <a:off x="1468663" y="4853782"/>
              <a:ext cx="1517858" cy="1495274"/>
            </a:xfrm>
            <a:prstGeom prst="roundRect">
              <a:avLst/>
            </a:prstGeom>
            <a:solidFill>
              <a:srgbClr val="F490CE"/>
            </a:solidFill>
            <a:ln w="38100">
              <a:solidFill>
                <a:srgbClr val="9C1067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5" name="Стрелка: вниз 54">
              <a:extLst>
                <a:ext uri="{FF2B5EF4-FFF2-40B4-BE49-F238E27FC236}">
                  <a16:creationId xmlns:a16="http://schemas.microsoft.com/office/drawing/2014/main" id="{1F093F53-8734-4582-9763-B2D645CFA33C}"/>
                </a:ext>
              </a:extLst>
            </p:cNvPr>
            <p:cNvSpPr/>
            <p:nvPr/>
          </p:nvSpPr>
          <p:spPr>
            <a:xfrm rot="16200000">
              <a:off x="2026372" y="5221043"/>
              <a:ext cx="467891" cy="777579"/>
            </a:xfrm>
            <a:prstGeom prst="downArrow">
              <a:avLst>
                <a:gd name="adj1" fmla="val 41880"/>
                <a:gd name="adj2" fmla="val 7513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121997D4-E92B-4C54-834C-4DB1C8BD87A0}"/>
              </a:ext>
            </a:extLst>
          </p:cNvPr>
          <p:cNvCxnSpPr>
            <a:cxnSpLocks/>
            <a:stCxn id="18" idx="2"/>
            <a:endCxn id="54" idx="0"/>
          </p:cNvCxnSpPr>
          <p:nvPr/>
        </p:nvCxnSpPr>
        <p:spPr>
          <a:xfrm>
            <a:off x="1333081" y="4340190"/>
            <a:ext cx="0" cy="49203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Соединитель: уступ 60">
            <a:extLst>
              <a:ext uri="{FF2B5EF4-FFF2-40B4-BE49-F238E27FC236}">
                <a16:creationId xmlns:a16="http://schemas.microsoft.com/office/drawing/2014/main" id="{817BA9B7-C629-4741-874B-6DE29BF71DC1}"/>
              </a:ext>
            </a:extLst>
          </p:cNvPr>
          <p:cNvCxnSpPr>
            <a:cxnSpLocks/>
            <a:stCxn id="54" idx="3"/>
            <a:endCxn id="21" idx="2"/>
          </p:cNvCxnSpPr>
          <p:nvPr/>
        </p:nvCxnSpPr>
        <p:spPr>
          <a:xfrm flipV="1">
            <a:off x="1952492" y="4351861"/>
            <a:ext cx="1071217" cy="1090557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4FEBFC72-14B6-49EC-B3DA-9CDED2A2CC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35" y="1430989"/>
            <a:ext cx="824544" cy="824544"/>
          </a:xfrm>
          <a:prstGeom prst="rect">
            <a:avLst/>
          </a:prstGeom>
        </p:spPr>
      </p:pic>
      <p:sp>
        <p:nvSpPr>
          <p:cNvPr id="66" name="Стрелка: вниз 65">
            <a:extLst>
              <a:ext uri="{FF2B5EF4-FFF2-40B4-BE49-F238E27FC236}">
                <a16:creationId xmlns:a16="http://schemas.microsoft.com/office/drawing/2014/main" id="{1389949A-385C-4FF9-A05F-18FF0AA46AA8}"/>
              </a:ext>
            </a:extLst>
          </p:cNvPr>
          <p:cNvSpPr/>
          <p:nvPr/>
        </p:nvSpPr>
        <p:spPr>
          <a:xfrm rot="16200000">
            <a:off x="7625504" y="1529186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374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s, a, r, s’</a:t>
            </a:r>
            <a:endParaRPr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5B05B69-A555-497C-BC81-3A21B804BF1E}"/>
              </a:ext>
            </a:extLst>
          </p:cNvPr>
          <p:cNvGrpSpPr/>
          <p:nvPr/>
        </p:nvGrpSpPr>
        <p:grpSpPr>
          <a:xfrm>
            <a:off x="713670" y="1415582"/>
            <a:ext cx="1238822" cy="1220390"/>
            <a:chOff x="3191141" y="5173473"/>
            <a:chExt cx="1517858" cy="1495274"/>
          </a:xfrm>
        </p:grpSpPr>
        <p:sp>
          <p:nvSpPr>
            <p:cNvPr id="4" name="Скругленный прямоугольник 75">
              <a:extLst>
                <a:ext uri="{FF2B5EF4-FFF2-40B4-BE49-F238E27FC236}">
                  <a16:creationId xmlns:a16="http://schemas.microsoft.com/office/drawing/2014/main" id="{4DA6D53F-E273-4F96-B59F-61A5E187736F}"/>
                </a:ext>
              </a:extLst>
            </p:cNvPr>
            <p:cNvSpPr/>
            <p:nvPr/>
          </p:nvSpPr>
          <p:spPr>
            <a:xfrm>
              <a:off x="3191141" y="5173473"/>
              <a:ext cx="1517858" cy="1495274"/>
            </a:xfrm>
            <a:prstGeom prst="roundRect">
              <a:avLst/>
            </a:prstGeom>
            <a:solidFill>
              <a:srgbClr val="CFCFCF"/>
            </a:solidFill>
            <a:ln w="38100">
              <a:solidFill>
                <a:schemeClr val="tx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6D970564-0370-4FD0-8008-CBCE7EDFAC12}"/>
                </a:ext>
              </a:extLst>
            </p:cNvPr>
            <p:cNvGrpSpPr/>
            <p:nvPr/>
          </p:nvGrpSpPr>
          <p:grpSpPr>
            <a:xfrm>
              <a:off x="3456234" y="5426627"/>
              <a:ext cx="1009138" cy="983681"/>
              <a:chOff x="4236630" y="3443940"/>
              <a:chExt cx="1009138" cy="983681"/>
            </a:xfrm>
          </p:grpSpPr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DE2E964-409D-4633-BDAF-CC00A3214F06}"/>
                  </a:ext>
                </a:extLst>
              </p:cNvPr>
              <p:cNvSpPr/>
              <p:nvPr/>
            </p:nvSpPr>
            <p:spPr>
              <a:xfrm>
                <a:off x="4236846" y="3443940"/>
                <a:ext cx="994531" cy="98368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BD1067-B452-4345-82F0-11B2059E8FA5}"/>
                  </a:ext>
                </a:extLst>
              </p:cNvPr>
              <p:cNvSpPr txBox="1"/>
              <p:nvPr/>
            </p:nvSpPr>
            <p:spPr>
              <a:xfrm>
                <a:off x="4236630" y="3699124"/>
                <a:ext cx="1009138" cy="490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(0, 0)</a:t>
                </a:r>
                <a:endParaRPr lang="ru-RU" sz="20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</p:grp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10A889B4-D95D-4903-B7EE-035265ADF2A3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1333081" y="2635972"/>
            <a:ext cx="0" cy="4838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C3DFB-9CB6-4775-99FE-3EAE32506E18}"/>
                  </a:ext>
                </a:extLst>
              </p:cNvPr>
              <p:cNvSpPr txBox="1"/>
              <p:nvPr/>
            </p:nvSpPr>
            <p:spPr>
              <a:xfrm>
                <a:off x="694393" y="859811"/>
                <a:ext cx="13517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3D3BF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</m:t>
                      </m:r>
                    </m:oMath>
                  </m:oMathPara>
                </a14:m>
                <a:endParaRPr lang="ru-RU" sz="2800" dirty="0">
                  <a:solidFill>
                    <a:srgbClr val="3D3BF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C3DFB-9CB6-4775-99FE-3EAE32506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93" y="859811"/>
                <a:ext cx="13517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70DF62-21B1-4D58-A086-F066C420024F}"/>
                  </a:ext>
                </a:extLst>
              </p:cNvPr>
              <p:cNvSpPr txBox="1"/>
              <p:nvPr/>
            </p:nvSpPr>
            <p:spPr>
              <a:xfrm>
                <a:off x="635389" y="6006720"/>
                <a:ext cx="13517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EC4AA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𝑎</m:t>
                      </m:r>
                    </m:oMath>
                  </m:oMathPara>
                </a14:m>
                <a:endParaRPr lang="ru-RU" sz="2800" dirty="0">
                  <a:solidFill>
                    <a:srgbClr val="EC4AA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70DF62-21B1-4D58-A086-F066C4200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89" y="6006720"/>
                <a:ext cx="135177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C281A89-64D2-44DE-A389-6ADFB7B18464}"/>
              </a:ext>
            </a:extLst>
          </p:cNvPr>
          <p:cNvGrpSpPr/>
          <p:nvPr/>
        </p:nvGrpSpPr>
        <p:grpSpPr>
          <a:xfrm>
            <a:off x="713670" y="3119801"/>
            <a:ext cx="1238822" cy="1220389"/>
            <a:chOff x="3977679" y="3429000"/>
            <a:chExt cx="1517858" cy="1495273"/>
          </a:xfrm>
        </p:grpSpPr>
        <p:sp>
          <p:nvSpPr>
            <p:cNvPr id="18" name="Скругленный прямоугольник 75">
              <a:extLst>
                <a:ext uri="{FF2B5EF4-FFF2-40B4-BE49-F238E27FC236}">
                  <a16:creationId xmlns:a16="http://schemas.microsoft.com/office/drawing/2014/main" id="{0DB4FF83-E016-4C4A-8CEE-54EF85B70B23}"/>
                </a:ext>
              </a:extLst>
            </p:cNvPr>
            <p:cNvSpPr/>
            <p:nvPr/>
          </p:nvSpPr>
          <p:spPr>
            <a:xfrm>
              <a:off x="3977679" y="3429000"/>
              <a:ext cx="1517858" cy="1495273"/>
            </a:xfrm>
            <a:prstGeom prst="roundRect">
              <a:avLst/>
            </a:prstGeom>
            <a:solidFill>
              <a:srgbClr val="00B050"/>
            </a:solidFill>
            <a:ln w="38100">
              <a:solidFill>
                <a:srgbClr val="007033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F96A2672-8401-44F4-9F58-99E2D8112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758" y="3623665"/>
              <a:ext cx="1066887" cy="106688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AAD2ECF-E838-4E67-8E21-91E8F67B1C83}"/>
              </a:ext>
            </a:extLst>
          </p:cNvPr>
          <p:cNvGrpSpPr/>
          <p:nvPr/>
        </p:nvGrpSpPr>
        <p:grpSpPr>
          <a:xfrm>
            <a:off x="2404298" y="3131471"/>
            <a:ext cx="1238822" cy="1220390"/>
            <a:chOff x="1995363" y="3339474"/>
            <a:chExt cx="1517858" cy="1495274"/>
          </a:xfrm>
        </p:grpSpPr>
        <p:sp>
          <p:nvSpPr>
            <p:cNvPr id="21" name="Скругленный прямоугольник 75">
              <a:extLst>
                <a:ext uri="{FF2B5EF4-FFF2-40B4-BE49-F238E27FC236}">
                  <a16:creationId xmlns:a16="http://schemas.microsoft.com/office/drawing/2014/main" id="{5A980F3F-0CA5-43A8-83C8-111417467B86}"/>
                </a:ext>
              </a:extLst>
            </p:cNvPr>
            <p:cNvSpPr/>
            <p:nvPr/>
          </p:nvSpPr>
          <p:spPr>
            <a:xfrm>
              <a:off x="1995363" y="3339474"/>
              <a:ext cx="1517858" cy="1495274"/>
            </a:xfrm>
            <a:prstGeom prst="roundRect">
              <a:avLst/>
            </a:prstGeom>
            <a:solidFill>
              <a:srgbClr val="FA6666"/>
            </a:solidFill>
            <a:ln w="38100">
              <a:solidFill>
                <a:srgbClr val="B6060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7CAEA2F0-EB39-4ADD-A755-E5C13EC28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259762" y="3584636"/>
              <a:ext cx="1003202" cy="1003202"/>
            </a:xfrm>
            <a:prstGeom prst="rect">
              <a:avLst/>
            </a:prstGeom>
          </p:spPr>
        </p:pic>
      </p:grp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4BF36480-8992-482C-8A5A-3D59BE63F061}"/>
              </a:ext>
            </a:extLst>
          </p:cNvPr>
          <p:cNvGrpSpPr/>
          <p:nvPr/>
        </p:nvGrpSpPr>
        <p:grpSpPr>
          <a:xfrm>
            <a:off x="713670" y="4832223"/>
            <a:ext cx="1238822" cy="1220390"/>
            <a:chOff x="1468663" y="4853782"/>
            <a:chExt cx="1517858" cy="1495274"/>
          </a:xfrm>
          <a:solidFill>
            <a:srgbClr val="EC4AAF"/>
          </a:solidFill>
        </p:grpSpPr>
        <p:sp>
          <p:nvSpPr>
            <p:cNvPr id="54" name="Скругленный прямоугольник 75">
              <a:extLst>
                <a:ext uri="{FF2B5EF4-FFF2-40B4-BE49-F238E27FC236}">
                  <a16:creationId xmlns:a16="http://schemas.microsoft.com/office/drawing/2014/main" id="{8FB9259E-AEEB-4E51-9682-345B9A160836}"/>
                </a:ext>
              </a:extLst>
            </p:cNvPr>
            <p:cNvSpPr/>
            <p:nvPr/>
          </p:nvSpPr>
          <p:spPr>
            <a:xfrm>
              <a:off x="1468663" y="4853782"/>
              <a:ext cx="1517858" cy="1495274"/>
            </a:xfrm>
            <a:prstGeom prst="roundRect">
              <a:avLst/>
            </a:prstGeom>
            <a:solidFill>
              <a:srgbClr val="F490CE"/>
            </a:solidFill>
            <a:ln w="38100">
              <a:solidFill>
                <a:srgbClr val="9C1067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5" name="Стрелка: вниз 54">
              <a:extLst>
                <a:ext uri="{FF2B5EF4-FFF2-40B4-BE49-F238E27FC236}">
                  <a16:creationId xmlns:a16="http://schemas.microsoft.com/office/drawing/2014/main" id="{1F093F53-8734-4582-9763-B2D645CFA33C}"/>
                </a:ext>
              </a:extLst>
            </p:cNvPr>
            <p:cNvSpPr/>
            <p:nvPr/>
          </p:nvSpPr>
          <p:spPr>
            <a:xfrm rot="16200000">
              <a:off x="2026372" y="5221043"/>
              <a:ext cx="467891" cy="777579"/>
            </a:xfrm>
            <a:prstGeom prst="downArrow">
              <a:avLst>
                <a:gd name="adj1" fmla="val 41880"/>
                <a:gd name="adj2" fmla="val 7513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B792D1E5-EC0B-4BBA-8246-40EDD147747A}"/>
              </a:ext>
            </a:extLst>
          </p:cNvPr>
          <p:cNvGrpSpPr/>
          <p:nvPr/>
        </p:nvGrpSpPr>
        <p:grpSpPr>
          <a:xfrm>
            <a:off x="4390522" y="2404917"/>
            <a:ext cx="1238822" cy="1220390"/>
            <a:chOff x="4112608" y="1864521"/>
            <a:chExt cx="1517858" cy="1495274"/>
          </a:xfrm>
        </p:grpSpPr>
        <p:sp>
          <p:nvSpPr>
            <p:cNvPr id="57" name="Скругленный прямоугольник 75">
              <a:extLst>
                <a:ext uri="{FF2B5EF4-FFF2-40B4-BE49-F238E27FC236}">
                  <a16:creationId xmlns:a16="http://schemas.microsoft.com/office/drawing/2014/main" id="{C4F0CB0A-9FE8-4528-906E-8AD900C8F025}"/>
                </a:ext>
              </a:extLst>
            </p:cNvPr>
            <p:cNvSpPr/>
            <p:nvPr/>
          </p:nvSpPr>
          <p:spPr>
            <a:xfrm>
              <a:off x="4112608" y="1864521"/>
              <a:ext cx="1517858" cy="1495274"/>
            </a:xfrm>
            <a:prstGeom prst="roundRect">
              <a:avLst/>
            </a:prstGeom>
            <a:solidFill>
              <a:srgbClr val="A6A6A6"/>
            </a:solidFill>
            <a:ln w="38100">
              <a:solidFill>
                <a:schemeClr val="tx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705229E2-AD16-43C1-902A-EF66BAB12B66}"/>
                </a:ext>
              </a:extLst>
            </p:cNvPr>
            <p:cNvSpPr/>
            <p:nvPr/>
          </p:nvSpPr>
          <p:spPr>
            <a:xfrm>
              <a:off x="4624092" y="2397310"/>
              <a:ext cx="583720" cy="490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+0</a:t>
              </a:r>
              <a:endParaRPr lang="ru-RU" sz="2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B1E92B-06CA-4065-8D06-690BF2D7AA8D}"/>
                  </a:ext>
                </a:extLst>
              </p:cNvPr>
              <p:cNvSpPr txBox="1"/>
              <p:nvPr/>
            </p:nvSpPr>
            <p:spPr>
              <a:xfrm>
                <a:off x="4834562" y="1841587"/>
                <a:ext cx="4882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𝑟</m:t>
                      </m:r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B1E92B-06CA-4065-8D06-690BF2D7A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562" y="1841587"/>
                <a:ext cx="48821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121997D4-E92B-4C54-834C-4DB1C8BD87A0}"/>
              </a:ext>
            </a:extLst>
          </p:cNvPr>
          <p:cNvCxnSpPr>
            <a:cxnSpLocks/>
            <a:stCxn id="18" idx="2"/>
            <a:endCxn id="54" idx="0"/>
          </p:cNvCxnSpPr>
          <p:nvPr/>
        </p:nvCxnSpPr>
        <p:spPr>
          <a:xfrm>
            <a:off x="1333081" y="4340190"/>
            <a:ext cx="0" cy="49203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Соединитель: уступ 60">
            <a:extLst>
              <a:ext uri="{FF2B5EF4-FFF2-40B4-BE49-F238E27FC236}">
                <a16:creationId xmlns:a16="http://schemas.microsoft.com/office/drawing/2014/main" id="{817BA9B7-C629-4741-874B-6DE29BF71DC1}"/>
              </a:ext>
            </a:extLst>
          </p:cNvPr>
          <p:cNvCxnSpPr>
            <a:cxnSpLocks/>
            <a:stCxn id="54" idx="3"/>
            <a:endCxn id="21" idx="2"/>
          </p:cNvCxnSpPr>
          <p:nvPr/>
        </p:nvCxnSpPr>
        <p:spPr>
          <a:xfrm flipV="1">
            <a:off x="1952492" y="4351861"/>
            <a:ext cx="1071217" cy="1090557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Соединитель: уступ 61">
            <a:extLst>
              <a:ext uri="{FF2B5EF4-FFF2-40B4-BE49-F238E27FC236}">
                <a16:creationId xmlns:a16="http://schemas.microsoft.com/office/drawing/2014/main" id="{F72112AE-2292-428F-A585-E7BF9CEE9B1D}"/>
              </a:ext>
            </a:extLst>
          </p:cNvPr>
          <p:cNvCxnSpPr>
            <a:cxnSpLocks/>
            <a:stCxn id="21" idx="3"/>
            <a:endCxn id="57" idx="1"/>
          </p:cNvCxnSpPr>
          <p:nvPr/>
        </p:nvCxnSpPr>
        <p:spPr>
          <a:xfrm flipV="1">
            <a:off x="3643120" y="3015112"/>
            <a:ext cx="747402" cy="72655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4FEBFC72-14B6-49EC-B3DA-9CDED2A2CCD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35" y="1430989"/>
            <a:ext cx="824544" cy="824544"/>
          </a:xfrm>
          <a:prstGeom prst="rect">
            <a:avLst/>
          </a:prstGeom>
        </p:spPr>
      </p:pic>
      <p:sp>
        <p:nvSpPr>
          <p:cNvPr id="66" name="Стрелка: вниз 65">
            <a:extLst>
              <a:ext uri="{FF2B5EF4-FFF2-40B4-BE49-F238E27FC236}">
                <a16:creationId xmlns:a16="http://schemas.microsoft.com/office/drawing/2014/main" id="{1389949A-385C-4FF9-A05F-18FF0AA46AA8}"/>
              </a:ext>
            </a:extLst>
          </p:cNvPr>
          <p:cNvSpPr/>
          <p:nvPr/>
        </p:nvSpPr>
        <p:spPr>
          <a:xfrm rot="16200000">
            <a:off x="7625504" y="1529186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764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s, a, r, s’</a:t>
            </a:r>
            <a:endParaRPr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5B05B69-A555-497C-BC81-3A21B804BF1E}"/>
              </a:ext>
            </a:extLst>
          </p:cNvPr>
          <p:cNvGrpSpPr/>
          <p:nvPr/>
        </p:nvGrpSpPr>
        <p:grpSpPr>
          <a:xfrm>
            <a:off x="713670" y="1415582"/>
            <a:ext cx="1238822" cy="1220390"/>
            <a:chOff x="3191141" y="5173473"/>
            <a:chExt cx="1517858" cy="1495274"/>
          </a:xfrm>
        </p:grpSpPr>
        <p:sp>
          <p:nvSpPr>
            <p:cNvPr id="4" name="Скругленный прямоугольник 75">
              <a:extLst>
                <a:ext uri="{FF2B5EF4-FFF2-40B4-BE49-F238E27FC236}">
                  <a16:creationId xmlns:a16="http://schemas.microsoft.com/office/drawing/2014/main" id="{4DA6D53F-E273-4F96-B59F-61A5E187736F}"/>
                </a:ext>
              </a:extLst>
            </p:cNvPr>
            <p:cNvSpPr/>
            <p:nvPr/>
          </p:nvSpPr>
          <p:spPr>
            <a:xfrm>
              <a:off x="3191141" y="5173473"/>
              <a:ext cx="1517858" cy="1495274"/>
            </a:xfrm>
            <a:prstGeom prst="roundRect">
              <a:avLst/>
            </a:prstGeom>
            <a:solidFill>
              <a:srgbClr val="CFCFCF"/>
            </a:solidFill>
            <a:ln w="38100">
              <a:solidFill>
                <a:schemeClr val="tx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6D970564-0370-4FD0-8008-CBCE7EDFAC12}"/>
                </a:ext>
              </a:extLst>
            </p:cNvPr>
            <p:cNvGrpSpPr/>
            <p:nvPr/>
          </p:nvGrpSpPr>
          <p:grpSpPr>
            <a:xfrm>
              <a:off x="3456234" y="5426627"/>
              <a:ext cx="1009138" cy="983681"/>
              <a:chOff x="4236630" y="3443940"/>
              <a:chExt cx="1009138" cy="983681"/>
            </a:xfrm>
          </p:grpSpPr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DE2E964-409D-4633-BDAF-CC00A3214F06}"/>
                  </a:ext>
                </a:extLst>
              </p:cNvPr>
              <p:cNvSpPr/>
              <p:nvPr/>
            </p:nvSpPr>
            <p:spPr>
              <a:xfrm>
                <a:off x="4236846" y="3443940"/>
                <a:ext cx="994531" cy="98368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BD1067-B452-4345-82F0-11B2059E8FA5}"/>
                  </a:ext>
                </a:extLst>
              </p:cNvPr>
              <p:cNvSpPr txBox="1"/>
              <p:nvPr/>
            </p:nvSpPr>
            <p:spPr>
              <a:xfrm>
                <a:off x="4236630" y="3699124"/>
                <a:ext cx="1009138" cy="490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(0, 0)</a:t>
                </a:r>
                <a:endParaRPr lang="ru-RU" sz="20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98C21F7B-8901-4DBD-A3B4-3D4E42C4EEAC}"/>
              </a:ext>
            </a:extLst>
          </p:cNvPr>
          <p:cNvGrpSpPr/>
          <p:nvPr/>
        </p:nvGrpSpPr>
        <p:grpSpPr>
          <a:xfrm>
            <a:off x="4390522" y="3938147"/>
            <a:ext cx="1238822" cy="1220390"/>
            <a:chOff x="4432848" y="4997433"/>
            <a:chExt cx="1517858" cy="1495274"/>
          </a:xfrm>
        </p:grpSpPr>
        <p:sp>
          <p:nvSpPr>
            <p:cNvPr id="9" name="Скругленный прямоугольник 75">
              <a:extLst>
                <a:ext uri="{FF2B5EF4-FFF2-40B4-BE49-F238E27FC236}">
                  <a16:creationId xmlns:a16="http://schemas.microsoft.com/office/drawing/2014/main" id="{C351D20A-78FB-430D-8540-66EC342FB20E}"/>
                </a:ext>
              </a:extLst>
            </p:cNvPr>
            <p:cNvSpPr/>
            <p:nvPr/>
          </p:nvSpPr>
          <p:spPr>
            <a:xfrm>
              <a:off x="4432848" y="4997433"/>
              <a:ext cx="1517858" cy="1495274"/>
            </a:xfrm>
            <a:prstGeom prst="roundRect">
              <a:avLst/>
            </a:prstGeom>
            <a:solidFill>
              <a:srgbClr val="CFCFCF"/>
            </a:solidFill>
            <a:ln w="38100">
              <a:solidFill>
                <a:schemeClr val="tx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181333CE-EF0F-42E1-B730-F05A84C07BE9}"/>
                </a:ext>
              </a:extLst>
            </p:cNvPr>
            <p:cNvGrpSpPr/>
            <p:nvPr/>
          </p:nvGrpSpPr>
          <p:grpSpPr>
            <a:xfrm>
              <a:off x="4701054" y="5255684"/>
              <a:ext cx="1009138" cy="983681"/>
              <a:chOff x="4236630" y="3443940"/>
              <a:chExt cx="1009138" cy="983681"/>
            </a:xfrm>
          </p:grpSpPr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7F38C52-5CC8-447F-9284-A51259BDC154}"/>
                  </a:ext>
                </a:extLst>
              </p:cNvPr>
              <p:cNvSpPr/>
              <p:nvPr/>
            </p:nvSpPr>
            <p:spPr>
              <a:xfrm>
                <a:off x="4236846" y="3443940"/>
                <a:ext cx="994531" cy="983681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43A3C0-EFBB-4D3E-82B5-5B2B34AB9571}"/>
                  </a:ext>
                </a:extLst>
              </p:cNvPr>
              <p:cNvSpPr txBox="1"/>
              <p:nvPr/>
            </p:nvSpPr>
            <p:spPr>
              <a:xfrm>
                <a:off x="4236630" y="3699124"/>
                <a:ext cx="1009138" cy="490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(</a:t>
                </a:r>
                <a:r>
                  <a:rPr lang="ru-RU" sz="20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1</a:t>
                </a:r>
                <a:r>
                  <a:rPr lang="en-US" sz="20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, 0)</a:t>
                </a:r>
                <a:endParaRPr lang="ru-RU" sz="20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</p:grp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10A889B4-D95D-4903-B7EE-035265ADF2A3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1333081" y="2635972"/>
            <a:ext cx="0" cy="4838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C3DFB-9CB6-4775-99FE-3EAE32506E18}"/>
                  </a:ext>
                </a:extLst>
              </p:cNvPr>
              <p:cNvSpPr txBox="1"/>
              <p:nvPr/>
            </p:nvSpPr>
            <p:spPr>
              <a:xfrm>
                <a:off x="694393" y="859811"/>
                <a:ext cx="13517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3D3BF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</m:t>
                      </m:r>
                    </m:oMath>
                  </m:oMathPara>
                </a14:m>
                <a:endParaRPr lang="ru-RU" sz="2800" dirty="0">
                  <a:solidFill>
                    <a:srgbClr val="3D3BF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C3DFB-9CB6-4775-99FE-3EAE32506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93" y="859811"/>
                <a:ext cx="13517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94382B-8737-47CC-B4E5-77EC860DF56E}"/>
                  </a:ext>
                </a:extLst>
              </p:cNvPr>
              <p:cNvSpPr txBox="1"/>
              <p:nvPr/>
            </p:nvSpPr>
            <p:spPr>
              <a:xfrm>
                <a:off x="4786435" y="5152677"/>
                <a:ext cx="468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3D3BF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</m:t>
                      </m:r>
                      <m:r>
                        <a:rPr lang="en-US" sz="2800" b="0" i="1" smtClean="0">
                          <a:solidFill>
                            <a:srgbClr val="3D3BF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′</m:t>
                      </m:r>
                    </m:oMath>
                  </m:oMathPara>
                </a14:m>
                <a:endParaRPr lang="ru-RU" sz="2800" dirty="0">
                  <a:solidFill>
                    <a:srgbClr val="3D3BF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94382B-8737-47CC-B4E5-77EC860DF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435" y="5152677"/>
                <a:ext cx="46896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70DF62-21B1-4D58-A086-F066C420024F}"/>
                  </a:ext>
                </a:extLst>
              </p:cNvPr>
              <p:cNvSpPr txBox="1"/>
              <p:nvPr/>
            </p:nvSpPr>
            <p:spPr>
              <a:xfrm>
                <a:off x="635389" y="6006720"/>
                <a:ext cx="13517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EC4AA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𝑎</m:t>
                      </m:r>
                    </m:oMath>
                  </m:oMathPara>
                </a14:m>
                <a:endParaRPr lang="ru-RU" sz="2800" dirty="0">
                  <a:solidFill>
                    <a:srgbClr val="EC4AA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70DF62-21B1-4D58-A086-F066C4200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89" y="6006720"/>
                <a:ext cx="13517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C281A89-64D2-44DE-A389-6ADFB7B18464}"/>
              </a:ext>
            </a:extLst>
          </p:cNvPr>
          <p:cNvGrpSpPr/>
          <p:nvPr/>
        </p:nvGrpSpPr>
        <p:grpSpPr>
          <a:xfrm>
            <a:off x="713670" y="3119801"/>
            <a:ext cx="1238822" cy="1220389"/>
            <a:chOff x="3977679" y="3429000"/>
            <a:chExt cx="1517858" cy="1495273"/>
          </a:xfrm>
        </p:grpSpPr>
        <p:sp>
          <p:nvSpPr>
            <p:cNvPr id="18" name="Скругленный прямоугольник 75">
              <a:extLst>
                <a:ext uri="{FF2B5EF4-FFF2-40B4-BE49-F238E27FC236}">
                  <a16:creationId xmlns:a16="http://schemas.microsoft.com/office/drawing/2014/main" id="{0DB4FF83-E016-4C4A-8CEE-54EF85B70B23}"/>
                </a:ext>
              </a:extLst>
            </p:cNvPr>
            <p:cNvSpPr/>
            <p:nvPr/>
          </p:nvSpPr>
          <p:spPr>
            <a:xfrm>
              <a:off x="3977679" y="3429000"/>
              <a:ext cx="1517858" cy="1495273"/>
            </a:xfrm>
            <a:prstGeom prst="roundRect">
              <a:avLst/>
            </a:prstGeom>
            <a:solidFill>
              <a:srgbClr val="00B050"/>
            </a:solidFill>
            <a:ln w="38100">
              <a:solidFill>
                <a:srgbClr val="007033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F96A2672-8401-44F4-9F58-99E2D8112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758" y="3623665"/>
              <a:ext cx="1066887" cy="106688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AAD2ECF-E838-4E67-8E21-91E8F67B1C83}"/>
              </a:ext>
            </a:extLst>
          </p:cNvPr>
          <p:cNvGrpSpPr/>
          <p:nvPr/>
        </p:nvGrpSpPr>
        <p:grpSpPr>
          <a:xfrm>
            <a:off x="2404298" y="3131471"/>
            <a:ext cx="1238822" cy="1220390"/>
            <a:chOff x="1995363" y="3339474"/>
            <a:chExt cx="1517858" cy="1495274"/>
          </a:xfrm>
        </p:grpSpPr>
        <p:sp>
          <p:nvSpPr>
            <p:cNvPr id="21" name="Скругленный прямоугольник 75">
              <a:extLst>
                <a:ext uri="{FF2B5EF4-FFF2-40B4-BE49-F238E27FC236}">
                  <a16:creationId xmlns:a16="http://schemas.microsoft.com/office/drawing/2014/main" id="{5A980F3F-0CA5-43A8-83C8-111417467B86}"/>
                </a:ext>
              </a:extLst>
            </p:cNvPr>
            <p:cNvSpPr/>
            <p:nvPr/>
          </p:nvSpPr>
          <p:spPr>
            <a:xfrm>
              <a:off x="1995363" y="3339474"/>
              <a:ext cx="1517858" cy="1495274"/>
            </a:xfrm>
            <a:prstGeom prst="roundRect">
              <a:avLst/>
            </a:prstGeom>
            <a:solidFill>
              <a:srgbClr val="FA6666"/>
            </a:solidFill>
            <a:ln w="38100">
              <a:solidFill>
                <a:srgbClr val="B6060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7CAEA2F0-EB39-4ADD-A755-E5C13EC28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259762" y="3584636"/>
              <a:ext cx="1003202" cy="1003202"/>
            </a:xfrm>
            <a:prstGeom prst="rect">
              <a:avLst/>
            </a:prstGeom>
          </p:spPr>
        </p:pic>
      </p:grp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4BF36480-8992-482C-8A5A-3D59BE63F061}"/>
              </a:ext>
            </a:extLst>
          </p:cNvPr>
          <p:cNvGrpSpPr/>
          <p:nvPr/>
        </p:nvGrpSpPr>
        <p:grpSpPr>
          <a:xfrm>
            <a:off x="713670" y="4832223"/>
            <a:ext cx="1238822" cy="1220390"/>
            <a:chOff x="1468663" y="4853782"/>
            <a:chExt cx="1517858" cy="1495274"/>
          </a:xfrm>
          <a:solidFill>
            <a:srgbClr val="EC4AAF"/>
          </a:solidFill>
        </p:grpSpPr>
        <p:sp>
          <p:nvSpPr>
            <p:cNvPr id="54" name="Скругленный прямоугольник 75">
              <a:extLst>
                <a:ext uri="{FF2B5EF4-FFF2-40B4-BE49-F238E27FC236}">
                  <a16:creationId xmlns:a16="http://schemas.microsoft.com/office/drawing/2014/main" id="{8FB9259E-AEEB-4E51-9682-345B9A160836}"/>
                </a:ext>
              </a:extLst>
            </p:cNvPr>
            <p:cNvSpPr/>
            <p:nvPr/>
          </p:nvSpPr>
          <p:spPr>
            <a:xfrm>
              <a:off x="1468663" y="4853782"/>
              <a:ext cx="1517858" cy="1495274"/>
            </a:xfrm>
            <a:prstGeom prst="roundRect">
              <a:avLst/>
            </a:prstGeom>
            <a:solidFill>
              <a:srgbClr val="F490CE"/>
            </a:solidFill>
            <a:ln w="38100">
              <a:solidFill>
                <a:srgbClr val="9C1067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5" name="Стрелка: вниз 54">
              <a:extLst>
                <a:ext uri="{FF2B5EF4-FFF2-40B4-BE49-F238E27FC236}">
                  <a16:creationId xmlns:a16="http://schemas.microsoft.com/office/drawing/2014/main" id="{1F093F53-8734-4582-9763-B2D645CFA33C}"/>
                </a:ext>
              </a:extLst>
            </p:cNvPr>
            <p:cNvSpPr/>
            <p:nvPr/>
          </p:nvSpPr>
          <p:spPr>
            <a:xfrm rot="16200000">
              <a:off x="2026372" y="5221043"/>
              <a:ext cx="467891" cy="777579"/>
            </a:xfrm>
            <a:prstGeom prst="downArrow">
              <a:avLst>
                <a:gd name="adj1" fmla="val 41880"/>
                <a:gd name="adj2" fmla="val 7513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B792D1E5-EC0B-4BBA-8246-40EDD147747A}"/>
              </a:ext>
            </a:extLst>
          </p:cNvPr>
          <p:cNvGrpSpPr/>
          <p:nvPr/>
        </p:nvGrpSpPr>
        <p:grpSpPr>
          <a:xfrm>
            <a:off x="4390522" y="2404917"/>
            <a:ext cx="1238822" cy="1220390"/>
            <a:chOff x="4112608" y="1864521"/>
            <a:chExt cx="1517858" cy="1495274"/>
          </a:xfrm>
        </p:grpSpPr>
        <p:sp>
          <p:nvSpPr>
            <p:cNvPr id="57" name="Скругленный прямоугольник 75">
              <a:extLst>
                <a:ext uri="{FF2B5EF4-FFF2-40B4-BE49-F238E27FC236}">
                  <a16:creationId xmlns:a16="http://schemas.microsoft.com/office/drawing/2014/main" id="{C4F0CB0A-9FE8-4528-906E-8AD900C8F025}"/>
                </a:ext>
              </a:extLst>
            </p:cNvPr>
            <p:cNvSpPr/>
            <p:nvPr/>
          </p:nvSpPr>
          <p:spPr>
            <a:xfrm>
              <a:off x="4112608" y="1864521"/>
              <a:ext cx="1517858" cy="1495274"/>
            </a:xfrm>
            <a:prstGeom prst="roundRect">
              <a:avLst/>
            </a:prstGeom>
            <a:solidFill>
              <a:srgbClr val="A6A6A6"/>
            </a:solidFill>
            <a:ln w="38100">
              <a:solidFill>
                <a:schemeClr val="tx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705229E2-AD16-43C1-902A-EF66BAB12B66}"/>
                </a:ext>
              </a:extLst>
            </p:cNvPr>
            <p:cNvSpPr/>
            <p:nvPr/>
          </p:nvSpPr>
          <p:spPr>
            <a:xfrm>
              <a:off x="4624092" y="2397310"/>
              <a:ext cx="583720" cy="490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+0</a:t>
              </a:r>
              <a:endParaRPr lang="ru-RU" sz="2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B1E92B-06CA-4065-8D06-690BF2D7AA8D}"/>
                  </a:ext>
                </a:extLst>
              </p:cNvPr>
              <p:cNvSpPr txBox="1"/>
              <p:nvPr/>
            </p:nvSpPr>
            <p:spPr>
              <a:xfrm>
                <a:off x="4834562" y="1841587"/>
                <a:ext cx="4882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𝑟</m:t>
                      </m:r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B1E92B-06CA-4065-8D06-690BF2D7A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562" y="1841587"/>
                <a:ext cx="48821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121997D4-E92B-4C54-834C-4DB1C8BD87A0}"/>
              </a:ext>
            </a:extLst>
          </p:cNvPr>
          <p:cNvCxnSpPr>
            <a:cxnSpLocks/>
            <a:stCxn id="18" idx="2"/>
            <a:endCxn id="54" idx="0"/>
          </p:cNvCxnSpPr>
          <p:nvPr/>
        </p:nvCxnSpPr>
        <p:spPr>
          <a:xfrm>
            <a:off x="1333081" y="4340190"/>
            <a:ext cx="0" cy="49203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Соединитель: уступ 60">
            <a:extLst>
              <a:ext uri="{FF2B5EF4-FFF2-40B4-BE49-F238E27FC236}">
                <a16:creationId xmlns:a16="http://schemas.microsoft.com/office/drawing/2014/main" id="{817BA9B7-C629-4741-874B-6DE29BF71DC1}"/>
              </a:ext>
            </a:extLst>
          </p:cNvPr>
          <p:cNvCxnSpPr>
            <a:cxnSpLocks/>
            <a:stCxn id="54" idx="3"/>
            <a:endCxn id="21" idx="2"/>
          </p:cNvCxnSpPr>
          <p:nvPr/>
        </p:nvCxnSpPr>
        <p:spPr>
          <a:xfrm flipV="1">
            <a:off x="1952492" y="4351861"/>
            <a:ext cx="1071217" cy="1090557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Соединитель: уступ 61">
            <a:extLst>
              <a:ext uri="{FF2B5EF4-FFF2-40B4-BE49-F238E27FC236}">
                <a16:creationId xmlns:a16="http://schemas.microsoft.com/office/drawing/2014/main" id="{F72112AE-2292-428F-A585-E7BF9CEE9B1D}"/>
              </a:ext>
            </a:extLst>
          </p:cNvPr>
          <p:cNvCxnSpPr>
            <a:cxnSpLocks/>
            <a:stCxn id="21" idx="3"/>
            <a:endCxn id="57" idx="1"/>
          </p:cNvCxnSpPr>
          <p:nvPr/>
        </p:nvCxnSpPr>
        <p:spPr>
          <a:xfrm flipV="1">
            <a:off x="3643120" y="3015112"/>
            <a:ext cx="747402" cy="72655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Соединитель: уступ 62">
            <a:extLst>
              <a:ext uri="{FF2B5EF4-FFF2-40B4-BE49-F238E27FC236}">
                <a16:creationId xmlns:a16="http://schemas.microsoft.com/office/drawing/2014/main" id="{2D11ECBC-53CB-41AE-8903-6F41C3E52448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3643120" y="3741666"/>
            <a:ext cx="747402" cy="80667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4FEBFC72-14B6-49EC-B3DA-9CDED2A2CCD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35" y="1430989"/>
            <a:ext cx="824544" cy="824544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531F3171-0BC3-4FD0-9A96-A58612302E2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038" y="1430989"/>
            <a:ext cx="824544" cy="824544"/>
          </a:xfrm>
          <a:prstGeom prst="rect">
            <a:avLst/>
          </a:prstGeom>
        </p:spPr>
      </p:pic>
      <p:sp>
        <p:nvSpPr>
          <p:cNvPr id="66" name="Стрелка: вниз 65">
            <a:extLst>
              <a:ext uri="{FF2B5EF4-FFF2-40B4-BE49-F238E27FC236}">
                <a16:creationId xmlns:a16="http://schemas.microsoft.com/office/drawing/2014/main" id="{1389949A-385C-4FF9-A05F-18FF0AA46AA8}"/>
              </a:ext>
            </a:extLst>
          </p:cNvPr>
          <p:cNvSpPr/>
          <p:nvPr/>
        </p:nvSpPr>
        <p:spPr>
          <a:xfrm rot="16200000">
            <a:off x="7625504" y="1529186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123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 idx="4294967295"/>
          </p:nvPr>
        </p:nvSpPr>
        <p:spPr>
          <a:xfrm>
            <a:off x="633062" y="2946805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Схема обучения с подкреплением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Обучение с подкреплением. Часть 1</a:t>
            </a:r>
            <a:endParaRPr sz="19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 Neue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Эпизод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/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blipFill>
                <a:blip r:embed="rId3"/>
                <a:stretch>
                  <a:fillRect t="-11628" r="-399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50244E93-712A-45F9-9C65-310925C535E4}"/>
              </a:ext>
            </a:extLst>
          </p:cNvPr>
          <p:cNvGrpSpPr/>
          <p:nvPr/>
        </p:nvGrpSpPr>
        <p:grpSpPr>
          <a:xfrm>
            <a:off x="4723300" y="1193533"/>
            <a:ext cx="1009138" cy="983681"/>
            <a:chOff x="4236630" y="3443940"/>
            <a:chExt cx="1009138" cy="983681"/>
          </a:xfrm>
        </p:grpSpPr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FBA6F5D8-174F-4262-A0BB-E919B3CCB4B9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A0ADC27-E269-4904-87C5-6D0A191BD22C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(0, 0)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C4FAE81A-03DB-4CDE-A8AF-515B9CA5DB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35" y="1430989"/>
            <a:ext cx="824544" cy="82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1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Эпизод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70" name="Стрелка: вниз 69">
            <a:extLst>
              <a:ext uri="{FF2B5EF4-FFF2-40B4-BE49-F238E27FC236}">
                <a16:creationId xmlns:a16="http://schemas.microsoft.com/office/drawing/2014/main" id="{D6E41DF7-90EB-43F8-BF2B-9B0FEA856CC7}"/>
              </a:ext>
            </a:extLst>
          </p:cNvPr>
          <p:cNvSpPr/>
          <p:nvPr/>
        </p:nvSpPr>
        <p:spPr>
          <a:xfrm rot="16200000">
            <a:off x="4872346" y="2478361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C4AA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/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Действие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blipFill>
                <a:blip r:embed="rId3"/>
                <a:stretch>
                  <a:fillRect t="-12791" r="-431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/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blipFill>
                <a:blip r:embed="rId4"/>
                <a:stretch>
                  <a:fillRect t="-11628" r="-399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50244E93-712A-45F9-9C65-310925C535E4}"/>
              </a:ext>
            </a:extLst>
          </p:cNvPr>
          <p:cNvGrpSpPr/>
          <p:nvPr/>
        </p:nvGrpSpPr>
        <p:grpSpPr>
          <a:xfrm>
            <a:off x="4723300" y="1193533"/>
            <a:ext cx="1009138" cy="983681"/>
            <a:chOff x="4236630" y="3443940"/>
            <a:chExt cx="1009138" cy="983681"/>
          </a:xfrm>
        </p:grpSpPr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FBA6F5D8-174F-4262-A0BB-E919B3CCB4B9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A0ADC27-E269-4904-87C5-6D0A191BD22C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(0, 0)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81" name="Стрелка: вниз 80">
            <a:extLst>
              <a:ext uri="{FF2B5EF4-FFF2-40B4-BE49-F238E27FC236}">
                <a16:creationId xmlns:a16="http://schemas.microsoft.com/office/drawing/2014/main" id="{16CD4B1C-3D36-4EA1-AB1D-68D51E111BDA}"/>
              </a:ext>
            </a:extLst>
          </p:cNvPr>
          <p:cNvSpPr/>
          <p:nvPr/>
        </p:nvSpPr>
        <p:spPr>
          <a:xfrm rot="16200000">
            <a:off x="7672696" y="1563961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C4AA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59F98B45-6575-4569-873A-86B8FF2341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35" y="1430989"/>
            <a:ext cx="824544" cy="82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55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Эпизод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1E4F5A-C28C-42EF-8E0C-A0C28769E437}"/>
                  </a:ext>
                </a:extLst>
              </p:cNvPr>
              <p:cNvSpPr txBox="1"/>
              <p:nvPr/>
            </p:nvSpPr>
            <p:spPr>
              <a:xfrm>
                <a:off x="1601402" y="3495077"/>
                <a:ext cx="2972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Награда</a:t>
                </a:r>
                <a:r>
                  <a:rPr lang="en-US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𝑟</m:t>
                        </m:r>
                      </m:e>
                    </m:d>
                    <m:r>
                      <a:rPr lang="en-US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1E4F5A-C28C-42EF-8E0C-A0C28769E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02" y="3495077"/>
                <a:ext cx="2972829" cy="523220"/>
              </a:xfrm>
              <a:prstGeom prst="rect">
                <a:avLst/>
              </a:prstGeom>
              <a:blipFill>
                <a:blip r:embed="rId3"/>
                <a:stretch>
                  <a:fillRect t="-11628" r="-4312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Стрелка: вниз 69">
            <a:extLst>
              <a:ext uri="{FF2B5EF4-FFF2-40B4-BE49-F238E27FC236}">
                <a16:creationId xmlns:a16="http://schemas.microsoft.com/office/drawing/2014/main" id="{D6E41DF7-90EB-43F8-BF2B-9B0FEA856CC7}"/>
              </a:ext>
            </a:extLst>
          </p:cNvPr>
          <p:cNvSpPr/>
          <p:nvPr/>
        </p:nvSpPr>
        <p:spPr>
          <a:xfrm rot="16200000">
            <a:off x="4872346" y="2478361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C4AA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/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Действие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blipFill>
                <a:blip r:embed="rId4"/>
                <a:stretch>
                  <a:fillRect t="-12791" r="-431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/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blipFill>
                <a:blip r:embed="rId5"/>
                <a:stretch>
                  <a:fillRect t="-11628" r="-399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50244E93-712A-45F9-9C65-310925C535E4}"/>
              </a:ext>
            </a:extLst>
          </p:cNvPr>
          <p:cNvGrpSpPr/>
          <p:nvPr/>
        </p:nvGrpSpPr>
        <p:grpSpPr>
          <a:xfrm>
            <a:off x="4723300" y="1193533"/>
            <a:ext cx="1009138" cy="983681"/>
            <a:chOff x="4236630" y="3443940"/>
            <a:chExt cx="1009138" cy="983681"/>
          </a:xfrm>
        </p:grpSpPr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FBA6F5D8-174F-4262-A0BB-E919B3CCB4B9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A0ADC27-E269-4904-87C5-6D0A191BD22C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(0, 0)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7417DB4-8F81-4BDB-A3CE-73954687DEC2}"/>
              </a:ext>
            </a:extLst>
          </p:cNvPr>
          <p:cNvSpPr txBox="1"/>
          <p:nvPr/>
        </p:nvSpPr>
        <p:spPr>
          <a:xfrm>
            <a:off x="4705501" y="3523953"/>
            <a:ext cx="111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81" name="Стрелка: вниз 80">
            <a:extLst>
              <a:ext uri="{FF2B5EF4-FFF2-40B4-BE49-F238E27FC236}">
                <a16:creationId xmlns:a16="http://schemas.microsoft.com/office/drawing/2014/main" id="{16CD4B1C-3D36-4EA1-AB1D-68D51E111BDA}"/>
              </a:ext>
            </a:extLst>
          </p:cNvPr>
          <p:cNvSpPr/>
          <p:nvPr/>
        </p:nvSpPr>
        <p:spPr>
          <a:xfrm rot="16200000">
            <a:off x="7672696" y="1563961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C4AA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C98141D7-863B-4FBC-B6BE-614E747F69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35" y="1430989"/>
            <a:ext cx="824544" cy="82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17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Эпизод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747B54D-352B-4D6F-AB4A-3E78DBB160E2}"/>
              </a:ext>
            </a:extLst>
          </p:cNvPr>
          <p:cNvSpPr txBox="1"/>
          <p:nvPr/>
        </p:nvSpPr>
        <p:spPr>
          <a:xfrm>
            <a:off x="6189677" y="15707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Старт</a:t>
            </a:r>
          </a:p>
        </p:txBody>
      </p:sp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01359D15-1BBD-46AA-A761-F8BA7ACCB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35" y="1430989"/>
            <a:ext cx="824544" cy="824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1E4F5A-C28C-42EF-8E0C-A0C28769E437}"/>
                  </a:ext>
                </a:extLst>
              </p:cNvPr>
              <p:cNvSpPr txBox="1"/>
              <p:nvPr/>
            </p:nvSpPr>
            <p:spPr>
              <a:xfrm>
                <a:off x="1601402" y="3495077"/>
                <a:ext cx="2972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Награда</a:t>
                </a:r>
                <a:r>
                  <a:rPr lang="en-US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𝑟</m:t>
                        </m:r>
                      </m:e>
                    </m:d>
                    <m:r>
                      <a:rPr lang="en-US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1E4F5A-C28C-42EF-8E0C-A0C28769E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02" y="3495077"/>
                <a:ext cx="2972829" cy="523220"/>
              </a:xfrm>
              <a:prstGeom prst="rect">
                <a:avLst/>
              </a:prstGeom>
              <a:blipFill>
                <a:blip r:embed="rId4"/>
                <a:stretch>
                  <a:fillRect t="-11628" r="-4312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Стрелка: вниз 69">
            <a:extLst>
              <a:ext uri="{FF2B5EF4-FFF2-40B4-BE49-F238E27FC236}">
                <a16:creationId xmlns:a16="http://schemas.microsoft.com/office/drawing/2014/main" id="{D6E41DF7-90EB-43F8-BF2B-9B0FEA856CC7}"/>
              </a:ext>
            </a:extLst>
          </p:cNvPr>
          <p:cNvSpPr/>
          <p:nvPr/>
        </p:nvSpPr>
        <p:spPr>
          <a:xfrm rot="16200000">
            <a:off x="4872346" y="2478361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C4AA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/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Действие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blipFill>
                <a:blip r:embed="rId5"/>
                <a:stretch>
                  <a:fillRect t="-12791" r="-431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/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blipFill>
                <a:blip r:embed="rId6"/>
                <a:stretch>
                  <a:fillRect t="-11628" r="-399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50244E93-712A-45F9-9C65-310925C535E4}"/>
              </a:ext>
            </a:extLst>
          </p:cNvPr>
          <p:cNvGrpSpPr/>
          <p:nvPr/>
        </p:nvGrpSpPr>
        <p:grpSpPr>
          <a:xfrm>
            <a:off x="4723300" y="1193533"/>
            <a:ext cx="1009138" cy="983681"/>
            <a:chOff x="4236630" y="3443940"/>
            <a:chExt cx="1009138" cy="983681"/>
          </a:xfrm>
        </p:grpSpPr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FBA6F5D8-174F-4262-A0BB-E919B3CCB4B9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A0ADC27-E269-4904-87C5-6D0A191BD22C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(0, 0)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A86F301-C875-495B-9BAD-842C23736DAF}"/>
                  </a:ext>
                </a:extLst>
              </p:cNvPr>
              <p:cNvSpPr txBox="1"/>
              <p:nvPr/>
            </p:nvSpPr>
            <p:spPr>
              <a:xfrm>
                <a:off x="173254" y="4422984"/>
                <a:ext cx="44009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Новое 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A86F301-C875-495B-9BAD-842C23736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4" y="4422984"/>
                <a:ext cx="4400977" cy="523220"/>
              </a:xfrm>
              <a:prstGeom prst="rect">
                <a:avLst/>
              </a:prstGeom>
              <a:blipFill>
                <a:blip r:embed="rId7"/>
                <a:stretch>
                  <a:fillRect t="-12941" r="-2909" b="-34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F2BCD1C6-CA5E-4524-B2AC-5970CEE649DB}"/>
              </a:ext>
            </a:extLst>
          </p:cNvPr>
          <p:cNvGrpSpPr/>
          <p:nvPr/>
        </p:nvGrpSpPr>
        <p:grpSpPr>
          <a:xfrm>
            <a:off x="4723300" y="4254366"/>
            <a:ext cx="1009138" cy="983681"/>
            <a:chOff x="4236630" y="3443940"/>
            <a:chExt cx="1009138" cy="983681"/>
          </a:xfrm>
        </p:grpSpPr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0F6B36B4-E79A-4508-9BF6-60374CD47040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125451E-E111-4D1D-8E85-471238869A71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(1, 0)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7417DB4-8F81-4BDB-A3CE-73954687DEC2}"/>
              </a:ext>
            </a:extLst>
          </p:cNvPr>
          <p:cNvSpPr txBox="1"/>
          <p:nvPr/>
        </p:nvSpPr>
        <p:spPr>
          <a:xfrm>
            <a:off x="4705501" y="3523953"/>
            <a:ext cx="111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58040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Эпизод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747B54D-352B-4D6F-AB4A-3E78DBB160E2}"/>
              </a:ext>
            </a:extLst>
          </p:cNvPr>
          <p:cNvSpPr txBox="1"/>
          <p:nvPr/>
        </p:nvSpPr>
        <p:spPr>
          <a:xfrm>
            <a:off x="6189677" y="15707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Старт</a:t>
            </a:r>
          </a:p>
        </p:txBody>
      </p:sp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01359D15-1BBD-46AA-A761-F8BA7ACCB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35" y="1430989"/>
            <a:ext cx="824544" cy="824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/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blipFill>
                <a:blip r:embed="rId4"/>
                <a:stretch>
                  <a:fillRect t="-11628" r="-399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50244E93-712A-45F9-9C65-310925C535E4}"/>
              </a:ext>
            </a:extLst>
          </p:cNvPr>
          <p:cNvGrpSpPr/>
          <p:nvPr/>
        </p:nvGrpSpPr>
        <p:grpSpPr>
          <a:xfrm>
            <a:off x="4723300" y="1193533"/>
            <a:ext cx="1009138" cy="983681"/>
            <a:chOff x="4236630" y="3443940"/>
            <a:chExt cx="1009138" cy="983681"/>
          </a:xfrm>
        </p:grpSpPr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FBA6F5D8-174F-4262-A0BB-E919B3CCB4B9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A0ADC27-E269-4904-87C5-6D0A191BD22C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(1, 0)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232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Эпизод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747B54D-352B-4D6F-AB4A-3E78DBB160E2}"/>
              </a:ext>
            </a:extLst>
          </p:cNvPr>
          <p:cNvSpPr txBox="1"/>
          <p:nvPr/>
        </p:nvSpPr>
        <p:spPr>
          <a:xfrm>
            <a:off x="6189677" y="15707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Старт</a:t>
            </a:r>
          </a:p>
        </p:txBody>
      </p:sp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01359D15-1BBD-46AA-A761-F8BA7ACCB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35" y="1430989"/>
            <a:ext cx="824544" cy="824544"/>
          </a:xfrm>
          <a:prstGeom prst="rect">
            <a:avLst/>
          </a:prstGeom>
        </p:spPr>
      </p:pic>
      <p:sp>
        <p:nvSpPr>
          <p:cNvPr id="70" name="Стрелка: вниз 69">
            <a:extLst>
              <a:ext uri="{FF2B5EF4-FFF2-40B4-BE49-F238E27FC236}">
                <a16:creationId xmlns:a16="http://schemas.microsoft.com/office/drawing/2014/main" id="{D6E41DF7-90EB-43F8-BF2B-9B0FEA856CC7}"/>
              </a:ext>
            </a:extLst>
          </p:cNvPr>
          <p:cNvSpPr/>
          <p:nvPr/>
        </p:nvSpPr>
        <p:spPr>
          <a:xfrm rot="16200000">
            <a:off x="4872346" y="2478361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C4AA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/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Действие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blipFill>
                <a:blip r:embed="rId4"/>
                <a:stretch>
                  <a:fillRect t="-12791" r="-431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/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blipFill>
                <a:blip r:embed="rId5"/>
                <a:stretch>
                  <a:fillRect t="-11628" r="-399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50244E93-712A-45F9-9C65-310925C535E4}"/>
              </a:ext>
            </a:extLst>
          </p:cNvPr>
          <p:cNvGrpSpPr/>
          <p:nvPr/>
        </p:nvGrpSpPr>
        <p:grpSpPr>
          <a:xfrm>
            <a:off x="4723300" y="1193533"/>
            <a:ext cx="1009138" cy="983681"/>
            <a:chOff x="4236630" y="3443940"/>
            <a:chExt cx="1009138" cy="983681"/>
          </a:xfrm>
        </p:grpSpPr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FBA6F5D8-174F-4262-A0BB-E919B3CCB4B9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A0ADC27-E269-4904-87C5-6D0A191BD22C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(1, 0)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53" name="Стрелка: вниз 52">
            <a:extLst>
              <a:ext uri="{FF2B5EF4-FFF2-40B4-BE49-F238E27FC236}">
                <a16:creationId xmlns:a16="http://schemas.microsoft.com/office/drawing/2014/main" id="{6A91BF0A-F904-40BD-9A93-1F24CE54A68A}"/>
              </a:ext>
            </a:extLst>
          </p:cNvPr>
          <p:cNvSpPr/>
          <p:nvPr/>
        </p:nvSpPr>
        <p:spPr>
          <a:xfrm rot="16200000">
            <a:off x="8929996" y="1563961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C4AA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199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Эпизод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747B54D-352B-4D6F-AB4A-3E78DBB160E2}"/>
              </a:ext>
            </a:extLst>
          </p:cNvPr>
          <p:cNvSpPr txBox="1"/>
          <p:nvPr/>
        </p:nvSpPr>
        <p:spPr>
          <a:xfrm>
            <a:off x="6189677" y="15707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Старт</a:t>
            </a:r>
          </a:p>
        </p:txBody>
      </p:sp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01359D15-1BBD-46AA-A761-F8BA7ACCB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35" y="1430989"/>
            <a:ext cx="824544" cy="824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1E4F5A-C28C-42EF-8E0C-A0C28769E437}"/>
                  </a:ext>
                </a:extLst>
              </p:cNvPr>
              <p:cNvSpPr txBox="1"/>
              <p:nvPr/>
            </p:nvSpPr>
            <p:spPr>
              <a:xfrm>
                <a:off x="1601402" y="3495077"/>
                <a:ext cx="2972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Награда</a:t>
                </a:r>
                <a:r>
                  <a:rPr lang="en-US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𝑟</m:t>
                        </m:r>
                      </m:e>
                    </m:d>
                    <m:r>
                      <a:rPr lang="en-US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1E4F5A-C28C-42EF-8E0C-A0C28769E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02" y="3495077"/>
                <a:ext cx="2972829" cy="523220"/>
              </a:xfrm>
              <a:prstGeom prst="rect">
                <a:avLst/>
              </a:prstGeom>
              <a:blipFill>
                <a:blip r:embed="rId4"/>
                <a:stretch>
                  <a:fillRect t="-11628" r="-4312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Стрелка: вниз 69">
            <a:extLst>
              <a:ext uri="{FF2B5EF4-FFF2-40B4-BE49-F238E27FC236}">
                <a16:creationId xmlns:a16="http://schemas.microsoft.com/office/drawing/2014/main" id="{D6E41DF7-90EB-43F8-BF2B-9B0FEA856CC7}"/>
              </a:ext>
            </a:extLst>
          </p:cNvPr>
          <p:cNvSpPr/>
          <p:nvPr/>
        </p:nvSpPr>
        <p:spPr>
          <a:xfrm rot="16200000">
            <a:off x="4872346" y="2478361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C4AA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/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Действие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blipFill>
                <a:blip r:embed="rId5"/>
                <a:stretch>
                  <a:fillRect t="-12791" r="-431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/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blipFill>
                <a:blip r:embed="rId6"/>
                <a:stretch>
                  <a:fillRect t="-11628" r="-399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50244E93-712A-45F9-9C65-310925C535E4}"/>
              </a:ext>
            </a:extLst>
          </p:cNvPr>
          <p:cNvGrpSpPr/>
          <p:nvPr/>
        </p:nvGrpSpPr>
        <p:grpSpPr>
          <a:xfrm>
            <a:off x="4723300" y="1193533"/>
            <a:ext cx="1009138" cy="983681"/>
            <a:chOff x="4236630" y="3443940"/>
            <a:chExt cx="1009138" cy="983681"/>
          </a:xfrm>
        </p:grpSpPr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FBA6F5D8-174F-4262-A0BB-E919B3CCB4B9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A0ADC27-E269-4904-87C5-6D0A191BD22C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(1, 0)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7417DB4-8F81-4BDB-A3CE-73954687DEC2}"/>
              </a:ext>
            </a:extLst>
          </p:cNvPr>
          <p:cNvSpPr txBox="1"/>
          <p:nvPr/>
        </p:nvSpPr>
        <p:spPr>
          <a:xfrm>
            <a:off x="4705501" y="3523953"/>
            <a:ext cx="111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53" name="Стрелка: вниз 52">
            <a:extLst>
              <a:ext uri="{FF2B5EF4-FFF2-40B4-BE49-F238E27FC236}">
                <a16:creationId xmlns:a16="http://schemas.microsoft.com/office/drawing/2014/main" id="{6A91BF0A-F904-40BD-9A93-1F24CE54A68A}"/>
              </a:ext>
            </a:extLst>
          </p:cNvPr>
          <p:cNvSpPr/>
          <p:nvPr/>
        </p:nvSpPr>
        <p:spPr>
          <a:xfrm rot="16200000">
            <a:off x="8929996" y="1563961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C4AA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602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Эпизод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747B54D-352B-4D6F-AB4A-3E78DBB160E2}"/>
              </a:ext>
            </a:extLst>
          </p:cNvPr>
          <p:cNvSpPr txBox="1"/>
          <p:nvPr/>
        </p:nvSpPr>
        <p:spPr>
          <a:xfrm>
            <a:off x="6189677" y="15707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Старт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1E4F5A-C28C-42EF-8E0C-A0C28769E437}"/>
                  </a:ext>
                </a:extLst>
              </p:cNvPr>
              <p:cNvSpPr txBox="1"/>
              <p:nvPr/>
            </p:nvSpPr>
            <p:spPr>
              <a:xfrm>
                <a:off x="1601402" y="3495077"/>
                <a:ext cx="2972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Награда</a:t>
                </a:r>
                <a:r>
                  <a:rPr lang="en-US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𝑟</m:t>
                        </m:r>
                      </m:e>
                    </m:d>
                    <m:r>
                      <a:rPr lang="en-US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1E4F5A-C28C-42EF-8E0C-A0C28769E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02" y="3495077"/>
                <a:ext cx="2972829" cy="523220"/>
              </a:xfrm>
              <a:prstGeom prst="rect">
                <a:avLst/>
              </a:prstGeom>
              <a:blipFill>
                <a:blip r:embed="rId3"/>
                <a:stretch>
                  <a:fillRect t="-11628" r="-4312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Стрелка: вниз 69">
            <a:extLst>
              <a:ext uri="{FF2B5EF4-FFF2-40B4-BE49-F238E27FC236}">
                <a16:creationId xmlns:a16="http://schemas.microsoft.com/office/drawing/2014/main" id="{D6E41DF7-90EB-43F8-BF2B-9B0FEA856CC7}"/>
              </a:ext>
            </a:extLst>
          </p:cNvPr>
          <p:cNvSpPr/>
          <p:nvPr/>
        </p:nvSpPr>
        <p:spPr>
          <a:xfrm rot="16200000">
            <a:off x="4872346" y="2478361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C4AA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/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Действие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blipFill>
                <a:blip r:embed="rId4"/>
                <a:stretch>
                  <a:fillRect t="-12791" r="-431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/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blipFill>
                <a:blip r:embed="rId5"/>
                <a:stretch>
                  <a:fillRect t="-11628" r="-399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50244E93-712A-45F9-9C65-310925C535E4}"/>
              </a:ext>
            </a:extLst>
          </p:cNvPr>
          <p:cNvGrpSpPr/>
          <p:nvPr/>
        </p:nvGrpSpPr>
        <p:grpSpPr>
          <a:xfrm>
            <a:off x="4723300" y="1193533"/>
            <a:ext cx="1009138" cy="983681"/>
            <a:chOff x="4236630" y="3443940"/>
            <a:chExt cx="1009138" cy="983681"/>
          </a:xfrm>
        </p:grpSpPr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FBA6F5D8-174F-4262-A0BB-E919B3CCB4B9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A0ADC27-E269-4904-87C5-6D0A191BD22C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(1, 0)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A86F301-C875-495B-9BAD-842C23736DAF}"/>
                  </a:ext>
                </a:extLst>
              </p:cNvPr>
              <p:cNvSpPr txBox="1"/>
              <p:nvPr/>
            </p:nvSpPr>
            <p:spPr>
              <a:xfrm>
                <a:off x="173254" y="4422984"/>
                <a:ext cx="44009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Новое 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A86F301-C875-495B-9BAD-842C23736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4" y="4422984"/>
                <a:ext cx="4400977" cy="523220"/>
              </a:xfrm>
              <a:prstGeom prst="rect">
                <a:avLst/>
              </a:prstGeom>
              <a:blipFill>
                <a:blip r:embed="rId6"/>
                <a:stretch>
                  <a:fillRect t="-12941" r="-2909" b="-34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F2BCD1C6-CA5E-4524-B2AC-5970CEE649DB}"/>
              </a:ext>
            </a:extLst>
          </p:cNvPr>
          <p:cNvGrpSpPr/>
          <p:nvPr/>
        </p:nvGrpSpPr>
        <p:grpSpPr>
          <a:xfrm>
            <a:off x="4723300" y="4254366"/>
            <a:ext cx="1009138" cy="983681"/>
            <a:chOff x="4236630" y="3443940"/>
            <a:chExt cx="1009138" cy="983681"/>
          </a:xfrm>
        </p:grpSpPr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0F6B36B4-E79A-4508-9BF6-60374CD47040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125451E-E111-4D1D-8E85-471238869A71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(2, 0)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7417DB4-8F81-4BDB-A3CE-73954687DEC2}"/>
              </a:ext>
            </a:extLst>
          </p:cNvPr>
          <p:cNvSpPr txBox="1"/>
          <p:nvPr/>
        </p:nvSpPr>
        <p:spPr>
          <a:xfrm>
            <a:off x="4705501" y="3523953"/>
            <a:ext cx="111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61C642D4-9AD0-4F5E-B27F-9A93E0713F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385" y="1430989"/>
            <a:ext cx="824544" cy="82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25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Эпизод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747B54D-352B-4D6F-AB4A-3E78DBB160E2}"/>
              </a:ext>
            </a:extLst>
          </p:cNvPr>
          <p:cNvSpPr txBox="1"/>
          <p:nvPr/>
        </p:nvSpPr>
        <p:spPr>
          <a:xfrm>
            <a:off x="6189677" y="15707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Старт</a:t>
            </a:r>
          </a:p>
        </p:txBody>
      </p:sp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01359D15-1BBD-46AA-A761-F8BA7ACCB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385" y="2688289"/>
            <a:ext cx="824544" cy="824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1E4F5A-C28C-42EF-8E0C-A0C28769E437}"/>
                  </a:ext>
                </a:extLst>
              </p:cNvPr>
              <p:cNvSpPr txBox="1"/>
              <p:nvPr/>
            </p:nvSpPr>
            <p:spPr>
              <a:xfrm>
                <a:off x="1601402" y="3495077"/>
                <a:ext cx="2972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Награда</a:t>
                </a:r>
                <a:r>
                  <a:rPr lang="en-US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𝑟</m:t>
                        </m:r>
                      </m:e>
                    </m:d>
                    <m:r>
                      <a:rPr lang="en-US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1E4F5A-C28C-42EF-8E0C-A0C28769E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02" y="3495077"/>
                <a:ext cx="2972829" cy="523220"/>
              </a:xfrm>
              <a:prstGeom prst="rect">
                <a:avLst/>
              </a:prstGeom>
              <a:blipFill>
                <a:blip r:embed="rId4"/>
                <a:stretch>
                  <a:fillRect t="-11628" r="-4312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Стрелка: вниз 69">
            <a:extLst>
              <a:ext uri="{FF2B5EF4-FFF2-40B4-BE49-F238E27FC236}">
                <a16:creationId xmlns:a16="http://schemas.microsoft.com/office/drawing/2014/main" id="{D6E41DF7-90EB-43F8-BF2B-9B0FEA856CC7}"/>
              </a:ext>
            </a:extLst>
          </p:cNvPr>
          <p:cNvSpPr/>
          <p:nvPr/>
        </p:nvSpPr>
        <p:spPr>
          <a:xfrm>
            <a:off x="4872346" y="2478361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C4AA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/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Действие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blipFill>
                <a:blip r:embed="rId5"/>
                <a:stretch>
                  <a:fillRect t="-12791" r="-431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/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blipFill>
                <a:blip r:embed="rId6"/>
                <a:stretch>
                  <a:fillRect t="-11628" r="-399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50244E93-712A-45F9-9C65-310925C535E4}"/>
              </a:ext>
            </a:extLst>
          </p:cNvPr>
          <p:cNvGrpSpPr/>
          <p:nvPr/>
        </p:nvGrpSpPr>
        <p:grpSpPr>
          <a:xfrm>
            <a:off x="4723300" y="1193533"/>
            <a:ext cx="1009138" cy="983681"/>
            <a:chOff x="4236630" y="3443940"/>
            <a:chExt cx="1009138" cy="983681"/>
          </a:xfrm>
        </p:grpSpPr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FBA6F5D8-174F-4262-A0BB-E919B3CCB4B9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A0ADC27-E269-4904-87C5-6D0A191BD22C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(2, 0)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A86F301-C875-495B-9BAD-842C23736DAF}"/>
                  </a:ext>
                </a:extLst>
              </p:cNvPr>
              <p:cNvSpPr txBox="1"/>
              <p:nvPr/>
            </p:nvSpPr>
            <p:spPr>
              <a:xfrm>
                <a:off x="173254" y="4422984"/>
                <a:ext cx="44009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Новое 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A86F301-C875-495B-9BAD-842C23736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4" y="4422984"/>
                <a:ext cx="4400977" cy="523220"/>
              </a:xfrm>
              <a:prstGeom prst="rect">
                <a:avLst/>
              </a:prstGeom>
              <a:blipFill>
                <a:blip r:embed="rId7"/>
                <a:stretch>
                  <a:fillRect t="-12941" r="-2909" b="-34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F2BCD1C6-CA5E-4524-B2AC-5970CEE649DB}"/>
              </a:ext>
            </a:extLst>
          </p:cNvPr>
          <p:cNvGrpSpPr/>
          <p:nvPr/>
        </p:nvGrpSpPr>
        <p:grpSpPr>
          <a:xfrm>
            <a:off x="4723300" y="4254366"/>
            <a:ext cx="1009138" cy="983681"/>
            <a:chOff x="4236630" y="3443940"/>
            <a:chExt cx="1009138" cy="983681"/>
          </a:xfrm>
        </p:grpSpPr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0F6B36B4-E79A-4508-9BF6-60374CD47040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125451E-E111-4D1D-8E85-471238869A71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(2, 1)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7417DB4-8F81-4BDB-A3CE-73954687DEC2}"/>
              </a:ext>
            </a:extLst>
          </p:cNvPr>
          <p:cNvSpPr txBox="1"/>
          <p:nvPr/>
        </p:nvSpPr>
        <p:spPr>
          <a:xfrm>
            <a:off x="4705501" y="3523953"/>
            <a:ext cx="111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750002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Эпизод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747B54D-352B-4D6F-AB4A-3E78DBB160E2}"/>
              </a:ext>
            </a:extLst>
          </p:cNvPr>
          <p:cNvSpPr txBox="1"/>
          <p:nvPr/>
        </p:nvSpPr>
        <p:spPr>
          <a:xfrm>
            <a:off x="6189677" y="15707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Старт</a:t>
            </a:r>
          </a:p>
        </p:txBody>
      </p:sp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01359D15-1BBD-46AA-A761-F8BA7ACCB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385" y="3945589"/>
            <a:ext cx="824544" cy="824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1E4F5A-C28C-42EF-8E0C-A0C28769E437}"/>
                  </a:ext>
                </a:extLst>
              </p:cNvPr>
              <p:cNvSpPr txBox="1"/>
              <p:nvPr/>
            </p:nvSpPr>
            <p:spPr>
              <a:xfrm>
                <a:off x="1601402" y="3495077"/>
                <a:ext cx="2972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Награда</a:t>
                </a:r>
                <a:r>
                  <a:rPr lang="en-US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𝑟</m:t>
                        </m:r>
                      </m:e>
                    </m:d>
                    <m:r>
                      <a:rPr lang="en-US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1E4F5A-C28C-42EF-8E0C-A0C28769E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02" y="3495077"/>
                <a:ext cx="2972829" cy="523220"/>
              </a:xfrm>
              <a:prstGeom prst="rect">
                <a:avLst/>
              </a:prstGeom>
              <a:blipFill>
                <a:blip r:embed="rId4"/>
                <a:stretch>
                  <a:fillRect t="-11628" r="-4312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Стрелка: вниз 69">
            <a:extLst>
              <a:ext uri="{FF2B5EF4-FFF2-40B4-BE49-F238E27FC236}">
                <a16:creationId xmlns:a16="http://schemas.microsoft.com/office/drawing/2014/main" id="{D6E41DF7-90EB-43F8-BF2B-9B0FEA856CC7}"/>
              </a:ext>
            </a:extLst>
          </p:cNvPr>
          <p:cNvSpPr/>
          <p:nvPr/>
        </p:nvSpPr>
        <p:spPr>
          <a:xfrm>
            <a:off x="4872346" y="2478361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C4AA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/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Действие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blipFill>
                <a:blip r:embed="rId5"/>
                <a:stretch>
                  <a:fillRect t="-12791" r="-431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/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blipFill>
                <a:blip r:embed="rId6"/>
                <a:stretch>
                  <a:fillRect t="-11628" r="-399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50244E93-712A-45F9-9C65-310925C535E4}"/>
              </a:ext>
            </a:extLst>
          </p:cNvPr>
          <p:cNvGrpSpPr/>
          <p:nvPr/>
        </p:nvGrpSpPr>
        <p:grpSpPr>
          <a:xfrm>
            <a:off x="4723300" y="1193533"/>
            <a:ext cx="1009138" cy="983681"/>
            <a:chOff x="4236630" y="3443940"/>
            <a:chExt cx="1009138" cy="983681"/>
          </a:xfrm>
        </p:grpSpPr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FBA6F5D8-174F-4262-A0BB-E919B3CCB4B9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A0ADC27-E269-4904-87C5-6D0A191BD22C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(2, 1)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A86F301-C875-495B-9BAD-842C23736DAF}"/>
                  </a:ext>
                </a:extLst>
              </p:cNvPr>
              <p:cNvSpPr txBox="1"/>
              <p:nvPr/>
            </p:nvSpPr>
            <p:spPr>
              <a:xfrm>
                <a:off x="173254" y="4422984"/>
                <a:ext cx="44009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Новое 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A86F301-C875-495B-9BAD-842C23736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4" y="4422984"/>
                <a:ext cx="4400977" cy="523220"/>
              </a:xfrm>
              <a:prstGeom prst="rect">
                <a:avLst/>
              </a:prstGeom>
              <a:blipFill>
                <a:blip r:embed="rId7"/>
                <a:stretch>
                  <a:fillRect t="-12941" r="-2909" b="-34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F2BCD1C6-CA5E-4524-B2AC-5970CEE649DB}"/>
              </a:ext>
            </a:extLst>
          </p:cNvPr>
          <p:cNvGrpSpPr/>
          <p:nvPr/>
        </p:nvGrpSpPr>
        <p:grpSpPr>
          <a:xfrm>
            <a:off x="4723300" y="4254366"/>
            <a:ext cx="1009138" cy="983681"/>
            <a:chOff x="4236630" y="3443940"/>
            <a:chExt cx="1009138" cy="983681"/>
          </a:xfrm>
        </p:grpSpPr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0F6B36B4-E79A-4508-9BF6-60374CD47040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125451E-E111-4D1D-8E85-471238869A71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(2, 2)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7417DB4-8F81-4BDB-A3CE-73954687DEC2}"/>
              </a:ext>
            </a:extLst>
          </p:cNvPr>
          <p:cNvSpPr txBox="1"/>
          <p:nvPr/>
        </p:nvSpPr>
        <p:spPr>
          <a:xfrm>
            <a:off x="4705501" y="3523953"/>
            <a:ext cx="111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90143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Классы задач машинного обучения</a:t>
            </a:r>
            <a:endParaRPr dirty="0"/>
          </a:p>
        </p:txBody>
      </p:sp>
      <p:sp>
        <p:nvSpPr>
          <p:cNvPr id="4" name="Овал 11">
            <a:extLst>
              <a:ext uri="{FF2B5EF4-FFF2-40B4-BE49-F238E27FC236}">
                <a16:creationId xmlns:a16="http://schemas.microsoft.com/office/drawing/2014/main" id="{393A5FB5-248C-4D72-A6B7-48BF5A72692D}"/>
              </a:ext>
            </a:extLst>
          </p:cNvPr>
          <p:cNvSpPr/>
          <p:nvPr/>
        </p:nvSpPr>
        <p:spPr>
          <a:xfrm rot="16200000">
            <a:off x="1443644" y="-137789"/>
            <a:ext cx="1369056" cy="3820676"/>
          </a:xfrm>
          <a:prstGeom prst="roundRect">
            <a:avLst>
              <a:gd name="adj" fmla="val 50000"/>
            </a:avLst>
          </a:prstGeom>
          <a:solidFill>
            <a:srgbClr val="FF9B9B">
              <a:alpha val="29804"/>
            </a:srgbClr>
          </a:solidFill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4A4E6-454A-4358-890F-2E027F3B24D7}"/>
              </a:ext>
            </a:extLst>
          </p:cNvPr>
          <p:cNvSpPr txBox="1"/>
          <p:nvPr/>
        </p:nvSpPr>
        <p:spPr>
          <a:xfrm>
            <a:off x="55167" y="1259162"/>
            <a:ext cx="4125202" cy="105560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с учителем</a:t>
            </a:r>
            <a:endParaRPr lang="en-US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r>
              <a:rPr lang="en-US" sz="2800" i="1" dirty="0">
                <a:solidFill>
                  <a:srgbClr val="FF5B5B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supervised</a:t>
            </a:r>
            <a:endParaRPr lang="ru-RU" sz="2800" i="1" dirty="0">
              <a:solidFill>
                <a:srgbClr val="FF5B5B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1D68663-452A-4E00-AD4F-0AF057E05D2F}"/>
              </a:ext>
            </a:extLst>
          </p:cNvPr>
          <p:cNvSpPr/>
          <p:nvPr/>
        </p:nvSpPr>
        <p:spPr>
          <a:xfrm>
            <a:off x="50811" y="2624555"/>
            <a:ext cx="4247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Данные с метками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C32F0E4-B412-4A88-91BD-E2DD689BD613}"/>
              </a:ext>
            </a:extLst>
          </p:cNvPr>
          <p:cNvGrpSpPr/>
          <p:nvPr/>
        </p:nvGrpSpPr>
        <p:grpSpPr>
          <a:xfrm>
            <a:off x="998016" y="3480323"/>
            <a:ext cx="2605408" cy="2958988"/>
            <a:chOff x="751250" y="3646593"/>
            <a:chExt cx="3190003" cy="3622919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980595D9-ECF5-4174-94B7-FC0FF22825E0}"/>
                </a:ext>
              </a:extLst>
            </p:cNvPr>
            <p:cNvGrpSpPr/>
            <p:nvPr/>
          </p:nvGrpSpPr>
          <p:grpSpPr>
            <a:xfrm>
              <a:off x="751250" y="3646593"/>
              <a:ext cx="3190003" cy="1047267"/>
              <a:chOff x="774642" y="4374966"/>
              <a:chExt cx="3190003" cy="1047267"/>
            </a:xfrm>
          </p:grpSpPr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9DB4A20B-DE8D-469C-BD25-53953AC271BE}"/>
                  </a:ext>
                </a:extLst>
              </p:cNvPr>
              <p:cNvGrpSpPr/>
              <p:nvPr/>
            </p:nvGrpSpPr>
            <p:grpSpPr>
              <a:xfrm>
                <a:off x="774642" y="4374966"/>
                <a:ext cx="2661091" cy="1047267"/>
                <a:chOff x="901643" y="3508036"/>
                <a:chExt cx="2661091" cy="1047267"/>
              </a:xfrm>
            </p:grpSpPr>
            <p:grpSp>
              <p:nvGrpSpPr>
                <p:cNvPr id="36" name="Группа 35">
                  <a:extLst>
                    <a:ext uri="{FF2B5EF4-FFF2-40B4-BE49-F238E27FC236}">
                      <a16:creationId xmlns:a16="http://schemas.microsoft.com/office/drawing/2014/main" id="{E2CA0C66-6B1F-4669-8D00-73AA3AB4D43C}"/>
                    </a:ext>
                  </a:extLst>
                </p:cNvPr>
                <p:cNvGrpSpPr/>
                <p:nvPr/>
              </p:nvGrpSpPr>
              <p:grpSpPr>
                <a:xfrm>
                  <a:off x="901643" y="3508036"/>
                  <a:ext cx="848194" cy="1047267"/>
                  <a:chOff x="918498" y="1745385"/>
                  <a:chExt cx="1918756" cy="2369094"/>
                </a:xfrm>
              </p:grpSpPr>
              <p:pic>
                <p:nvPicPr>
                  <p:cNvPr id="41" name="Рисунок 40">
                    <a:extLst>
                      <a:ext uri="{FF2B5EF4-FFF2-40B4-BE49-F238E27FC236}">
                        <a16:creationId xmlns:a16="http://schemas.microsoft.com/office/drawing/2014/main" id="{466B5C18-7796-4AF6-9B2A-A2AF665286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0464" y="1867211"/>
                    <a:ext cx="1761674" cy="2203312"/>
                  </a:xfrm>
                  <a:prstGeom prst="rect">
                    <a:avLst/>
                  </a:prstGeom>
                </p:spPr>
              </p:pic>
              <p:sp>
                <p:nvSpPr>
                  <p:cNvPr id="42" name="Скругленный прямоугольник 75">
                    <a:extLst>
                      <a:ext uri="{FF2B5EF4-FFF2-40B4-BE49-F238E27FC236}">
                        <a16:creationId xmlns:a16="http://schemas.microsoft.com/office/drawing/2014/main" id="{0584ACB9-0CAC-4C61-B79E-1A189B036034}"/>
                      </a:ext>
                    </a:extLst>
                  </p:cNvPr>
                  <p:cNvSpPr/>
                  <p:nvPr/>
                </p:nvSpPr>
                <p:spPr>
                  <a:xfrm>
                    <a:off x="918498" y="1745385"/>
                    <a:ext cx="1918756" cy="2369094"/>
                  </a:xfrm>
                  <a:prstGeom prst="roundRect">
                    <a:avLst/>
                  </a:prstGeom>
                  <a:solidFill>
                    <a:srgbClr val="EB4747">
                      <a:alpha val="15000"/>
                    </a:srgbClr>
                  </a:solidFill>
                  <a:ln>
                    <a:solidFill>
                      <a:srgbClr val="EB4747"/>
                    </a:solidFill>
                    <a:prstDash val="soli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800" dirty="0"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p:grpSp>
            <p:grpSp>
              <p:nvGrpSpPr>
                <p:cNvPr id="37" name="Группа 36">
                  <a:extLst>
                    <a:ext uri="{FF2B5EF4-FFF2-40B4-BE49-F238E27FC236}">
                      <a16:creationId xmlns:a16="http://schemas.microsoft.com/office/drawing/2014/main" id="{6245DB34-C1F8-4315-972C-5C0F4ADDE24E}"/>
                    </a:ext>
                  </a:extLst>
                </p:cNvPr>
                <p:cNvGrpSpPr/>
                <p:nvPr/>
              </p:nvGrpSpPr>
              <p:grpSpPr>
                <a:xfrm>
                  <a:off x="2714540" y="3508036"/>
                  <a:ext cx="848194" cy="1047267"/>
                  <a:chOff x="9310718" y="1745385"/>
                  <a:chExt cx="1918756" cy="2369094"/>
                </a:xfrm>
              </p:grpSpPr>
              <p:pic>
                <p:nvPicPr>
                  <p:cNvPr id="39" name="Рисунок 38">
                    <a:extLst>
                      <a:ext uri="{FF2B5EF4-FFF2-40B4-BE49-F238E27FC236}">
                        <a16:creationId xmlns:a16="http://schemas.microsoft.com/office/drawing/2014/main" id="{E0056548-20B0-41D5-A34E-B4E974EA5B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9260" y="1867211"/>
                    <a:ext cx="1761673" cy="2203312"/>
                  </a:xfrm>
                  <a:prstGeom prst="rect">
                    <a:avLst/>
                  </a:prstGeom>
                </p:spPr>
              </p:pic>
              <p:sp>
                <p:nvSpPr>
                  <p:cNvPr id="40" name="Скругленный прямоугольник 75">
                    <a:extLst>
                      <a:ext uri="{FF2B5EF4-FFF2-40B4-BE49-F238E27FC236}">
                        <a16:creationId xmlns:a16="http://schemas.microsoft.com/office/drawing/2014/main" id="{4E66DE97-E390-4AC5-9CB0-6BA622F2C611}"/>
                      </a:ext>
                    </a:extLst>
                  </p:cNvPr>
                  <p:cNvSpPr/>
                  <p:nvPr/>
                </p:nvSpPr>
                <p:spPr>
                  <a:xfrm>
                    <a:off x="9310718" y="1745385"/>
                    <a:ext cx="1918756" cy="2369094"/>
                  </a:xfrm>
                  <a:prstGeom prst="roundRect">
                    <a:avLst/>
                  </a:prstGeom>
                  <a:solidFill>
                    <a:srgbClr val="487EEA">
                      <a:alpha val="15000"/>
                    </a:srgbClr>
                  </a:solidFill>
                  <a:ln>
                    <a:solidFill>
                      <a:srgbClr val="487EEA"/>
                    </a:solidFill>
                    <a:prstDash val="soli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800" dirty="0"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p:grpSp>
            <p:sp>
              <p:nvSpPr>
                <p:cNvPr id="38" name="Стрелка вправо 37">
                  <a:extLst>
                    <a:ext uri="{FF2B5EF4-FFF2-40B4-BE49-F238E27FC236}">
                      <a16:creationId xmlns:a16="http://schemas.microsoft.com/office/drawing/2014/main" id="{5C4EBC8C-6744-4F73-A347-A26C89C0B175}"/>
                    </a:ext>
                  </a:extLst>
                </p:cNvPr>
                <p:cNvSpPr/>
                <p:nvPr/>
              </p:nvSpPr>
              <p:spPr>
                <a:xfrm>
                  <a:off x="1973937" y="3838916"/>
                  <a:ext cx="537403" cy="385506"/>
                </a:xfrm>
                <a:prstGeom prst="rightArrow">
                  <a:avLst>
                    <a:gd name="adj1" fmla="val 47662"/>
                    <a:gd name="adj2" fmla="val 67869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p:grpSp>
          <p:sp>
            <p:nvSpPr>
              <p:cNvPr id="35" name="Фигура, имеющая форму буквы L 34">
                <a:extLst>
                  <a:ext uri="{FF2B5EF4-FFF2-40B4-BE49-F238E27FC236}">
                    <a16:creationId xmlns:a16="http://schemas.microsoft.com/office/drawing/2014/main" id="{27A914BF-62F0-423C-ABD2-FCA0035A9C97}"/>
                  </a:ext>
                </a:extLst>
              </p:cNvPr>
              <p:cNvSpPr/>
              <p:nvPr/>
            </p:nvSpPr>
            <p:spPr>
              <a:xfrm rot="18821107">
                <a:off x="3576033" y="4673783"/>
                <a:ext cx="485874" cy="291351"/>
              </a:xfrm>
              <a:prstGeom prst="corner">
                <a:avLst/>
              </a:prstGeom>
              <a:solidFill>
                <a:srgbClr val="2ECC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4225B221-4203-4112-84AA-A7D807297CB0}"/>
                </a:ext>
              </a:extLst>
            </p:cNvPr>
            <p:cNvGrpSpPr/>
            <p:nvPr/>
          </p:nvGrpSpPr>
          <p:grpSpPr>
            <a:xfrm>
              <a:off x="751250" y="4934419"/>
              <a:ext cx="3190003" cy="1047267"/>
              <a:chOff x="774642" y="4374966"/>
              <a:chExt cx="3190003" cy="1047267"/>
            </a:xfrm>
          </p:grpSpPr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A5DFE2AE-04EB-437A-A7C8-D108912F2E9D}"/>
                  </a:ext>
                </a:extLst>
              </p:cNvPr>
              <p:cNvGrpSpPr/>
              <p:nvPr/>
            </p:nvGrpSpPr>
            <p:grpSpPr>
              <a:xfrm>
                <a:off x="774642" y="4374966"/>
                <a:ext cx="2661091" cy="1047267"/>
                <a:chOff x="901643" y="3508036"/>
                <a:chExt cx="2661091" cy="1047267"/>
              </a:xfrm>
            </p:grpSpPr>
            <p:grpSp>
              <p:nvGrpSpPr>
                <p:cNvPr id="27" name="Группа 26">
                  <a:extLst>
                    <a:ext uri="{FF2B5EF4-FFF2-40B4-BE49-F238E27FC236}">
                      <a16:creationId xmlns:a16="http://schemas.microsoft.com/office/drawing/2014/main" id="{0C268B75-8082-4A58-9DDC-D64421287F60}"/>
                    </a:ext>
                  </a:extLst>
                </p:cNvPr>
                <p:cNvGrpSpPr/>
                <p:nvPr/>
              </p:nvGrpSpPr>
              <p:grpSpPr>
                <a:xfrm>
                  <a:off x="901643" y="3508036"/>
                  <a:ext cx="848194" cy="1047267"/>
                  <a:chOff x="918498" y="1745385"/>
                  <a:chExt cx="1918756" cy="2369094"/>
                </a:xfrm>
              </p:grpSpPr>
              <p:pic>
                <p:nvPicPr>
                  <p:cNvPr id="32" name="Рисунок 31">
                    <a:extLst>
                      <a:ext uri="{FF2B5EF4-FFF2-40B4-BE49-F238E27FC236}">
                        <a16:creationId xmlns:a16="http://schemas.microsoft.com/office/drawing/2014/main" id="{DC39747B-6E7D-4A7A-8054-2CA03E859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0464" y="1867211"/>
                    <a:ext cx="1761674" cy="2203312"/>
                  </a:xfrm>
                  <a:prstGeom prst="rect">
                    <a:avLst/>
                  </a:prstGeom>
                </p:spPr>
              </p:pic>
              <p:sp>
                <p:nvSpPr>
                  <p:cNvPr id="33" name="Скругленный прямоугольник 75">
                    <a:extLst>
                      <a:ext uri="{FF2B5EF4-FFF2-40B4-BE49-F238E27FC236}">
                        <a16:creationId xmlns:a16="http://schemas.microsoft.com/office/drawing/2014/main" id="{3C3C2420-2B89-4D73-A401-80C07D831C2F}"/>
                      </a:ext>
                    </a:extLst>
                  </p:cNvPr>
                  <p:cNvSpPr/>
                  <p:nvPr/>
                </p:nvSpPr>
                <p:spPr>
                  <a:xfrm>
                    <a:off x="918498" y="1745385"/>
                    <a:ext cx="1918756" cy="2369094"/>
                  </a:xfrm>
                  <a:prstGeom prst="roundRect">
                    <a:avLst/>
                  </a:prstGeom>
                  <a:solidFill>
                    <a:srgbClr val="EB4747">
                      <a:alpha val="15000"/>
                    </a:srgbClr>
                  </a:solidFill>
                  <a:ln>
                    <a:solidFill>
                      <a:srgbClr val="EB4747"/>
                    </a:solidFill>
                    <a:prstDash val="soli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800" dirty="0"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p:grpSp>
            <p:grpSp>
              <p:nvGrpSpPr>
                <p:cNvPr id="28" name="Группа 27">
                  <a:extLst>
                    <a:ext uri="{FF2B5EF4-FFF2-40B4-BE49-F238E27FC236}">
                      <a16:creationId xmlns:a16="http://schemas.microsoft.com/office/drawing/2014/main" id="{6D6119F8-0497-4D31-A89E-376B73BA0FC9}"/>
                    </a:ext>
                  </a:extLst>
                </p:cNvPr>
                <p:cNvGrpSpPr/>
                <p:nvPr/>
              </p:nvGrpSpPr>
              <p:grpSpPr>
                <a:xfrm>
                  <a:off x="2714540" y="3508036"/>
                  <a:ext cx="848194" cy="1047267"/>
                  <a:chOff x="9310718" y="1745385"/>
                  <a:chExt cx="1918756" cy="2369094"/>
                </a:xfrm>
              </p:grpSpPr>
              <p:pic>
                <p:nvPicPr>
                  <p:cNvPr id="30" name="Рисунок 29">
                    <a:extLst>
                      <a:ext uri="{FF2B5EF4-FFF2-40B4-BE49-F238E27FC236}">
                        <a16:creationId xmlns:a16="http://schemas.microsoft.com/office/drawing/2014/main" id="{927965C1-F6F3-4C72-B755-3F242764F5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9260" y="1867211"/>
                    <a:ext cx="1761673" cy="2203312"/>
                  </a:xfrm>
                  <a:prstGeom prst="rect">
                    <a:avLst/>
                  </a:prstGeom>
                </p:spPr>
              </p:pic>
              <p:sp>
                <p:nvSpPr>
                  <p:cNvPr id="31" name="Скругленный прямоугольник 75">
                    <a:extLst>
                      <a:ext uri="{FF2B5EF4-FFF2-40B4-BE49-F238E27FC236}">
                        <a16:creationId xmlns:a16="http://schemas.microsoft.com/office/drawing/2014/main" id="{E41C73A5-8901-468A-8FE0-5BF2E90E7664}"/>
                      </a:ext>
                    </a:extLst>
                  </p:cNvPr>
                  <p:cNvSpPr/>
                  <p:nvPr/>
                </p:nvSpPr>
                <p:spPr>
                  <a:xfrm>
                    <a:off x="9310718" y="1745385"/>
                    <a:ext cx="1918756" cy="2369094"/>
                  </a:xfrm>
                  <a:prstGeom prst="roundRect">
                    <a:avLst/>
                  </a:prstGeom>
                  <a:solidFill>
                    <a:srgbClr val="487EEA">
                      <a:alpha val="15000"/>
                    </a:srgbClr>
                  </a:solidFill>
                  <a:ln>
                    <a:solidFill>
                      <a:srgbClr val="487EEA"/>
                    </a:solidFill>
                    <a:prstDash val="soli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800" dirty="0"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p:grpSp>
            <p:sp>
              <p:nvSpPr>
                <p:cNvPr id="29" name="Стрелка вправо 37">
                  <a:extLst>
                    <a:ext uri="{FF2B5EF4-FFF2-40B4-BE49-F238E27FC236}">
                      <a16:creationId xmlns:a16="http://schemas.microsoft.com/office/drawing/2014/main" id="{42FEA594-E7C1-4E2E-B194-5E8C957D7431}"/>
                    </a:ext>
                  </a:extLst>
                </p:cNvPr>
                <p:cNvSpPr/>
                <p:nvPr/>
              </p:nvSpPr>
              <p:spPr>
                <a:xfrm>
                  <a:off x="1973937" y="3838916"/>
                  <a:ext cx="537403" cy="385506"/>
                </a:xfrm>
                <a:prstGeom prst="rightArrow">
                  <a:avLst>
                    <a:gd name="adj1" fmla="val 47662"/>
                    <a:gd name="adj2" fmla="val 67869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p:grpSp>
          <p:sp>
            <p:nvSpPr>
              <p:cNvPr id="26" name="Фигура, имеющая форму буквы L 25">
                <a:extLst>
                  <a:ext uri="{FF2B5EF4-FFF2-40B4-BE49-F238E27FC236}">
                    <a16:creationId xmlns:a16="http://schemas.microsoft.com/office/drawing/2014/main" id="{83E70CD3-45E5-4032-9C49-E661CB4A5318}"/>
                  </a:ext>
                </a:extLst>
              </p:cNvPr>
              <p:cNvSpPr/>
              <p:nvPr/>
            </p:nvSpPr>
            <p:spPr>
              <a:xfrm rot="18821107">
                <a:off x="3576033" y="4673783"/>
                <a:ext cx="485874" cy="291351"/>
              </a:xfrm>
              <a:prstGeom prst="corner">
                <a:avLst/>
              </a:prstGeom>
              <a:solidFill>
                <a:srgbClr val="2ECC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2A2D91BC-88BB-4CCB-98BB-DE6EFF88BEC7}"/>
                </a:ext>
              </a:extLst>
            </p:cNvPr>
            <p:cNvGrpSpPr/>
            <p:nvPr/>
          </p:nvGrpSpPr>
          <p:grpSpPr>
            <a:xfrm>
              <a:off x="751250" y="6222245"/>
              <a:ext cx="3190003" cy="1047267"/>
              <a:chOff x="774642" y="4374966"/>
              <a:chExt cx="3190003" cy="1047267"/>
            </a:xfrm>
          </p:grpSpPr>
          <p:grpSp>
            <p:nvGrpSpPr>
              <p:cNvPr id="15" name="Группа 14">
                <a:extLst>
                  <a:ext uri="{FF2B5EF4-FFF2-40B4-BE49-F238E27FC236}">
                    <a16:creationId xmlns:a16="http://schemas.microsoft.com/office/drawing/2014/main" id="{D161A1AC-966E-4F32-B256-E5D3FFEBB56A}"/>
                  </a:ext>
                </a:extLst>
              </p:cNvPr>
              <p:cNvGrpSpPr/>
              <p:nvPr/>
            </p:nvGrpSpPr>
            <p:grpSpPr>
              <a:xfrm>
                <a:off x="774642" y="4374966"/>
                <a:ext cx="2661091" cy="1047267"/>
                <a:chOff x="901643" y="3508036"/>
                <a:chExt cx="2661091" cy="1047267"/>
              </a:xfrm>
            </p:grpSpPr>
            <p:grpSp>
              <p:nvGrpSpPr>
                <p:cNvPr id="18" name="Группа 17">
                  <a:extLst>
                    <a:ext uri="{FF2B5EF4-FFF2-40B4-BE49-F238E27FC236}">
                      <a16:creationId xmlns:a16="http://schemas.microsoft.com/office/drawing/2014/main" id="{2E87A380-94B1-4CE5-A47E-3B8FA86AC680}"/>
                    </a:ext>
                  </a:extLst>
                </p:cNvPr>
                <p:cNvGrpSpPr/>
                <p:nvPr/>
              </p:nvGrpSpPr>
              <p:grpSpPr>
                <a:xfrm>
                  <a:off x="901643" y="3508036"/>
                  <a:ext cx="848194" cy="1047267"/>
                  <a:chOff x="918498" y="1745385"/>
                  <a:chExt cx="1918756" cy="2369094"/>
                </a:xfrm>
              </p:grpSpPr>
              <p:pic>
                <p:nvPicPr>
                  <p:cNvPr id="23" name="Рисунок 22">
                    <a:extLst>
                      <a:ext uri="{FF2B5EF4-FFF2-40B4-BE49-F238E27FC236}">
                        <a16:creationId xmlns:a16="http://schemas.microsoft.com/office/drawing/2014/main" id="{F813F4D7-5192-4CA7-8144-6B757CC13E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0464" y="1867211"/>
                    <a:ext cx="1761674" cy="2203312"/>
                  </a:xfrm>
                  <a:prstGeom prst="rect">
                    <a:avLst/>
                  </a:prstGeom>
                </p:spPr>
              </p:pic>
              <p:sp>
                <p:nvSpPr>
                  <p:cNvPr id="24" name="Скругленный прямоугольник 75">
                    <a:extLst>
                      <a:ext uri="{FF2B5EF4-FFF2-40B4-BE49-F238E27FC236}">
                        <a16:creationId xmlns:a16="http://schemas.microsoft.com/office/drawing/2014/main" id="{0EEFC5F0-AD7A-4853-8A50-A32088375886}"/>
                      </a:ext>
                    </a:extLst>
                  </p:cNvPr>
                  <p:cNvSpPr/>
                  <p:nvPr/>
                </p:nvSpPr>
                <p:spPr>
                  <a:xfrm>
                    <a:off x="918498" y="1745385"/>
                    <a:ext cx="1918756" cy="2369094"/>
                  </a:xfrm>
                  <a:prstGeom prst="roundRect">
                    <a:avLst/>
                  </a:prstGeom>
                  <a:solidFill>
                    <a:srgbClr val="EB4747">
                      <a:alpha val="15000"/>
                    </a:srgbClr>
                  </a:solidFill>
                  <a:ln>
                    <a:solidFill>
                      <a:srgbClr val="EB4747"/>
                    </a:solidFill>
                    <a:prstDash val="soli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800" dirty="0"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p:grpSp>
            <p:grpSp>
              <p:nvGrpSpPr>
                <p:cNvPr id="19" name="Группа 18">
                  <a:extLst>
                    <a:ext uri="{FF2B5EF4-FFF2-40B4-BE49-F238E27FC236}">
                      <a16:creationId xmlns:a16="http://schemas.microsoft.com/office/drawing/2014/main" id="{D7CC53B1-94BF-4B14-91CF-649CFB901503}"/>
                    </a:ext>
                  </a:extLst>
                </p:cNvPr>
                <p:cNvGrpSpPr/>
                <p:nvPr/>
              </p:nvGrpSpPr>
              <p:grpSpPr>
                <a:xfrm>
                  <a:off x="2714540" y="3508036"/>
                  <a:ext cx="848194" cy="1047267"/>
                  <a:chOff x="9310718" y="1745385"/>
                  <a:chExt cx="1918756" cy="2369094"/>
                </a:xfrm>
              </p:grpSpPr>
              <p:pic>
                <p:nvPicPr>
                  <p:cNvPr id="21" name="Рисунок 20">
                    <a:extLst>
                      <a:ext uri="{FF2B5EF4-FFF2-40B4-BE49-F238E27FC236}">
                        <a16:creationId xmlns:a16="http://schemas.microsoft.com/office/drawing/2014/main" id="{1F3CEFD4-819C-449B-8231-CF344B41B1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9260" y="1867211"/>
                    <a:ext cx="1761673" cy="2203312"/>
                  </a:xfrm>
                  <a:prstGeom prst="rect">
                    <a:avLst/>
                  </a:prstGeom>
                </p:spPr>
              </p:pic>
              <p:sp>
                <p:nvSpPr>
                  <p:cNvPr id="22" name="Скругленный прямоугольник 75">
                    <a:extLst>
                      <a:ext uri="{FF2B5EF4-FFF2-40B4-BE49-F238E27FC236}">
                        <a16:creationId xmlns:a16="http://schemas.microsoft.com/office/drawing/2014/main" id="{399ABE58-58CB-4765-A3AF-B1B473A4B2EB}"/>
                      </a:ext>
                    </a:extLst>
                  </p:cNvPr>
                  <p:cNvSpPr/>
                  <p:nvPr/>
                </p:nvSpPr>
                <p:spPr>
                  <a:xfrm>
                    <a:off x="9310718" y="1745385"/>
                    <a:ext cx="1918756" cy="2369094"/>
                  </a:xfrm>
                  <a:prstGeom prst="roundRect">
                    <a:avLst/>
                  </a:prstGeom>
                  <a:solidFill>
                    <a:srgbClr val="487EEA">
                      <a:alpha val="15000"/>
                    </a:srgbClr>
                  </a:solidFill>
                  <a:ln>
                    <a:solidFill>
                      <a:srgbClr val="487EEA"/>
                    </a:solidFill>
                    <a:prstDash val="soli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800" dirty="0"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p:grpSp>
            <p:sp>
              <p:nvSpPr>
                <p:cNvPr id="20" name="Стрелка вправо 37">
                  <a:extLst>
                    <a:ext uri="{FF2B5EF4-FFF2-40B4-BE49-F238E27FC236}">
                      <a16:creationId xmlns:a16="http://schemas.microsoft.com/office/drawing/2014/main" id="{9B00857F-7061-4233-86B7-CF04F37D552C}"/>
                    </a:ext>
                  </a:extLst>
                </p:cNvPr>
                <p:cNvSpPr/>
                <p:nvPr/>
              </p:nvSpPr>
              <p:spPr>
                <a:xfrm>
                  <a:off x="1973937" y="3838916"/>
                  <a:ext cx="537403" cy="385506"/>
                </a:xfrm>
                <a:prstGeom prst="rightArrow">
                  <a:avLst>
                    <a:gd name="adj1" fmla="val 47662"/>
                    <a:gd name="adj2" fmla="val 67869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p:grpSp>
          <p:sp>
            <p:nvSpPr>
              <p:cNvPr id="16" name="Фигура, имеющая форму буквы L 15">
                <a:extLst>
                  <a:ext uri="{FF2B5EF4-FFF2-40B4-BE49-F238E27FC236}">
                    <a16:creationId xmlns:a16="http://schemas.microsoft.com/office/drawing/2014/main" id="{C25E0CBF-E414-4762-874E-BE9561CE3A77}"/>
                  </a:ext>
                </a:extLst>
              </p:cNvPr>
              <p:cNvSpPr/>
              <p:nvPr/>
            </p:nvSpPr>
            <p:spPr>
              <a:xfrm rot="18821107">
                <a:off x="3576033" y="4673783"/>
                <a:ext cx="485874" cy="291351"/>
              </a:xfrm>
              <a:prstGeom prst="corner">
                <a:avLst/>
              </a:prstGeom>
              <a:solidFill>
                <a:srgbClr val="2ECC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6732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Эпизод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747B54D-352B-4D6F-AB4A-3E78DBB160E2}"/>
              </a:ext>
            </a:extLst>
          </p:cNvPr>
          <p:cNvSpPr txBox="1"/>
          <p:nvPr/>
        </p:nvSpPr>
        <p:spPr>
          <a:xfrm>
            <a:off x="6189677" y="15707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Старт</a:t>
            </a:r>
          </a:p>
        </p:txBody>
      </p:sp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01359D15-1BBD-46AA-A761-F8BA7ACCB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385" y="5221939"/>
            <a:ext cx="824544" cy="824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1E4F5A-C28C-42EF-8E0C-A0C28769E437}"/>
                  </a:ext>
                </a:extLst>
              </p:cNvPr>
              <p:cNvSpPr txBox="1"/>
              <p:nvPr/>
            </p:nvSpPr>
            <p:spPr>
              <a:xfrm>
                <a:off x="1601402" y="3495077"/>
                <a:ext cx="2972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Награда</a:t>
                </a:r>
                <a:r>
                  <a:rPr lang="en-US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𝑟</m:t>
                        </m:r>
                      </m:e>
                    </m:d>
                    <m:r>
                      <a:rPr lang="en-US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1E4F5A-C28C-42EF-8E0C-A0C28769E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02" y="3495077"/>
                <a:ext cx="2972829" cy="523220"/>
              </a:xfrm>
              <a:prstGeom prst="rect">
                <a:avLst/>
              </a:prstGeom>
              <a:blipFill>
                <a:blip r:embed="rId4"/>
                <a:stretch>
                  <a:fillRect t="-11628" r="-4312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Стрелка: вниз 69">
            <a:extLst>
              <a:ext uri="{FF2B5EF4-FFF2-40B4-BE49-F238E27FC236}">
                <a16:creationId xmlns:a16="http://schemas.microsoft.com/office/drawing/2014/main" id="{D6E41DF7-90EB-43F8-BF2B-9B0FEA856CC7}"/>
              </a:ext>
            </a:extLst>
          </p:cNvPr>
          <p:cNvSpPr/>
          <p:nvPr/>
        </p:nvSpPr>
        <p:spPr>
          <a:xfrm>
            <a:off x="4872346" y="2478361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C4AA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/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Действие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blipFill>
                <a:blip r:embed="rId5"/>
                <a:stretch>
                  <a:fillRect t="-12791" r="-431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/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blipFill>
                <a:blip r:embed="rId6"/>
                <a:stretch>
                  <a:fillRect t="-11628" r="-399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50244E93-712A-45F9-9C65-310925C535E4}"/>
              </a:ext>
            </a:extLst>
          </p:cNvPr>
          <p:cNvGrpSpPr/>
          <p:nvPr/>
        </p:nvGrpSpPr>
        <p:grpSpPr>
          <a:xfrm>
            <a:off x="4723300" y="1193533"/>
            <a:ext cx="1009138" cy="983681"/>
            <a:chOff x="4236630" y="3443940"/>
            <a:chExt cx="1009138" cy="983681"/>
          </a:xfrm>
        </p:grpSpPr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FBA6F5D8-174F-4262-A0BB-E919B3CCB4B9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A0ADC27-E269-4904-87C5-6D0A191BD22C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(2, 2)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A86F301-C875-495B-9BAD-842C23736DAF}"/>
                  </a:ext>
                </a:extLst>
              </p:cNvPr>
              <p:cNvSpPr txBox="1"/>
              <p:nvPr/>
            </p:nvSpPr>
            <p:spPr>
              <a:xfrm>
                <a:off x="173254" y="4422984"/>
                <a:ext cx="44009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Новое 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A86F301-C875-495B-9BAD-842C23736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4" y="4422984"/>
                <a:ext cx="4400977" cy="523220"/>
              </a:xfrm>
              <a:prstGeom prst="rect">
                <a:avLst/>
              </a:prstGeom>
              <a:blipFill>
                <a:blip r:embed="rId7"/>
                <a:stretch>
                  <a:fillRect t="-12941" r="-2909" b="-34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F2BCD1C6-CA5E-4524-B2AC-5970CEE649DB}"/>
              </a:ext>
            </a:extLst>
          </p:cNvPr>
          <p:cNvGrpSpPr/>
          <p:nvPr/>
        </p:nvGrpSpPr>
        <p:grpSpPr>
          <a:xfrm>
            <a:off x="4723300" y="4254366"/>
            <a:ext cx="1009138" cy="983681"/>
            <a:chOff x="4236630" y="3443940"/>
            <a:chExt cx="1009138" cy="983681"/>
          </a:xfrm>
        </p:grpSpPr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0F6B36B4-E79A-4508-9BF6-60374CD47040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125451E-E111-4D1D-8E85-471238869A71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(2, 3)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7417DB4-8F81-4BDB-A3CE-73954687DEC2}"/>
              </a:ext>
            </a:extLst>
          </p:cNvPr>
          <p:cNvSpPr txBox="1"/>
          <p:nvPr/>
        </p:nvSpPr>
        <p:spPr>
          <a:xfrm>
            <a:off x="4705501" y="3523953"/>
            <a:ext cx="111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29661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Эпизод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747B54D-352B-4D6F-AB4A-3E78DBB160E2}"/>
              </a:ext>
            </a:extLst>
          </p:cNvPr>
          <p:cNvSpPr txBox="1"/>
          <p:nvPr/>
        </p:nvSpPr>
        <p:spPr>
          <a:xfrm>
            <a:off x="6189677" y="15707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Старт</a:t>
            </a:r>
          </a:p>
        </p:txBody>
      </p:sp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01359D15-1BBD-46AA-A761-F8BA7ACCB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35" y="5221939"/>
            <a:ext cx="824544" cy="824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1E4F5A-C28C-42EF-8E0C-A0C28769E437}"/>
                  </a:ext>
                </a:extLst>
              </p:cNvPr>
              <p:cNvSpPr txBox="1"/>
              <p:nvPr/>
            </p:nvSpPr>
            <p:spPr>
              <a:xfrm>
                <a:off x="1601402" y="3495077"/>
                <a:ext cx="2972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Награда</a:t>
                </a:r>
                <a:r>
                  <a:rPr lang="en-US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𝑟</m:t>
                        </m:r>
                      </m:e>
                    </m:d>
                    <m:r>
                      <a:rPr lang="en-US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1E4F5A-C28C-42EF-8E0C-A0C28769E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02" y="3495077"/>
                <a:ext cx="2972829" cy="523220"/>
              </a:xfrm>
              <a:prstGeom prst="rect">
                <a:avLst/>
              </a:prstGeom>
              <a:blipFill>
                <a:blip r:embed="rId4"/>
                <a:stretch>
                  <a:fillRect t="-11628" r="-4312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Стрелка: вниз 69">
            <a:extLst>
              <a:ext uri="{FF2B5EF4-FFF2-40B4-BE49-F238E27FC236}">
                <a16:creationId xmlns:a16="http://schemas.microsoft.com/office/drawing/2014/main" id="{D6E41DF7-90EB-43F8-BF2B-9B0FEA856CC7}"/>
              </a:ext>
            </a:extLst>
          </p:cNvPr>
          <p:cNvSpPr/>
          <p:nvPr/>
        </p:nvSpPr>
        <p:spPr>
          <a:xfrm rot="16200000">
            <a:off x="4872346" y="2478361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C4AA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/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Действие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blipFill>
                <a:blip r:embed="rId5"/>
                <a:stretch>
                  <a:fillRect t="-12791" r="-431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/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blipFill>
                <a:blip r:embed="rId6"/>
                <a:stretch>
                  <a:fillRect t="-11628" r="-399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50244E93-712A-45F9-9C65-310925C535E4}"/>
              </a:ext>
            </a:extLst>
          </p:cNvPr>
          <p:cNvGrpSpPr/>
          <p:nvPr/>
        </p:nvGrpSpPr>
        <p:grpSpPr>
          <a:xfrm>
            <a:off x="4723300" y="1193533"/>
            <a:ext cx="1009138" cy="983681"/>
            <a:chOff x="4236630" y="3443940"/>
            <a:chExt cx="1009138" cy="983681"/>
          </a:xfrm>
        </p:grpSpPr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FBA6F5D8-174F-4262-A0BB-E919B3CCB4B9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A0ADC27-E269-4904-87C5-6D0A191BD22C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(2, 3)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A86F301-C875-495B-9BAD-842C23736DAF}"/>
                  </a:ext>
                </a:extLst>
              </p:cNvPr>
              <p:cNvSpPr txBox="1"/>
              <p:nvPr/>
            </p:nvSpPr>
            <p:spPr>
              <a:xfrm>
                <a:off x="173254" y="4422984"/>
                <a:ext cx="44009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Новое 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A86F301-C875-495B-9BAD-842C23736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4" y="4422984"/>
                <a:ext cx="4400977" cy="523220"/>
              </a:xfrm>
              <a:prstGeom prst="rect">
                <a:avLst/>
              </a:prstGeom>
              <a:blipFill>
                <a:blip r:embed="rId7"/>
                <a:stretch>
                  <a:fillRect t="-12941" r="-2909" b="-34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F2BCD1C6-CA5E-4524-B2AC-5970CEE649DB}"/>
              </a:ext>
            </a:extLst>
          </p:cNvPr>
          <p:cNvGrpSpPr/>
          <p:nvPr/>
        </p:nvGrpSpPr>
        <p:grpSpPr>
          <a:xfrm>
            <a:off x="4723300" y="4254366"/>
            <a:ext cx="1009138" cy="983681"/>
            <a:chOff x="4236630" y="3443940"/>
            <a:chExt cx="1009138" cy="983681"/>
          </a:xfrm>
        </p:grpSpPr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0F6B36B4-E79A-4508-9BF6-60374CD47040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125451E-E111-4D1D-8E85-471238869A71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(3, 3)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7417DB4-8F81-4BDB-A3CE-73954687DEC2}"/>
              </a:ext>
            </a:extLst>
          </p:cNvPr>
          <p:cNvSpPr txBox="1"/>
          <p:nvPr/>
        </p:nvSpPr>
        <p:spPr>
          <a:xfrm>
            <a:off x="4705501" y="3523953"/>
            <a:ext cx="111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+1</a:t>
            </a:r>
            <a:endParaRPr lang="ru-RU" sz="2800" dirty="0">
              <a:solidFill>
                <a:srgbClr val="00B05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315FD3-6133-4EC6-A649-80AE507B3E55}"/>
              </a:ext>
            </a:extLst>
          </p:cNvPr>
          <p:cNvSpPr txBox="1"/>
          <p:nvPr/>
        </p:nvSpPr>
        <p:spPr>
          <a:xfrm>
            <a:off x="6819901" y="564857"/>
            <a:ext cx="4432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Конец эпизода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383E60-3F30-4091-A666-3207767312EF}"/>
              </a:ext>
            </a:extLst>
          </p:cNvPr>
          <p:cNvSpPr txBox="1"/>
          <p:nvPr/>
        </p:nvSpPr>
        <p:spPr>
          <a:xfrm>
            <a:off x="597784" y="5575694"/>
            <a:ext cx="4590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Суммарная награда : </a:t>
            </a:r>
            <a:r>
              <a:rPr lang="ru-RU" sz="2800" dirty="0">
                <a:solidFill>
                  <a:srgbClr val="00B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75537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Эпизод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]</a:t>
            </a:r>
            <a:endParaRPr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/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blipFill>
                <a:blip r:embed="rId3"/>
                <a:stretch>
                  <a:fillRect t="-11628" r="-399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50244E93-712A-45F9-9C65-310925C535E4}"/>
              </a:ext>
            </a:extLst>
          </p:cNvPr>
          <p:cNvGrpSpPr/>
          <p:nvPr/>
        </p:nvGrpSpPr>
        <p:grpSpPr>
          <a:xfrm>
            <a:off x="4723300" y="1193533"/>
            <a:ext cx="1009138" cy="983681"/>
            <a:chOff x="4236630" y="3443940"/>
            <a:chExt cx="1009138" cy="983681"/>
          </a:xfrm>
        </p:grpSpPr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FBA6F5D8-174F-4262-A0BB-E919B3CCB4B9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A0ADC27-E269-4904-87C5-6D0A191BD22C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(0, 0)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C4FAE81A-03DB-4CDE-A8AF-515B9CA5DB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35" y="1430989"/>
            <a:ext cx="824544" cy="82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9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Эпизод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]</a:t>
            </a:r>
            <a:endParaRPr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D02475-EFCB-4FED-AFDC-BC5659247AED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747B54D-352B-4D6F-AB4A-3E78DBB160E2}"/>
              </a:ext>
            </a:extLst>
          </p:cNvPr>
          <p:cNvSpPr txBox="1"/>
          <p:nvPr/>
        </p:nvSpPr>
        <p:spPr>
          <a:xfrm>
            <a:off x="6189677" y="15707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Старт</a:t>
            </a:r>
          </a:p>
        </p:txBody>
      </p:sp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01359D15-1BBD-46AA-A761-F8BA7ACCB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45" y="2689934"/>
            <a:ext cx="824544" cy="824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1E4F5A-C28C-42EF-8E0C-A0C28769E437}"/>
                  </a:ext>
                </a:extLst>
              </p:cNvPr>
              <p:cNvSpPr txBox="1"/>
              <p:nvPr/>
            </p:nvSpPr>
            <p:spPr>
              <a:xfrm>
                <a:off x="1601402" y="3495077"/>
                <a:ext cx="2972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Награда</a:t>
                </a:r>
                <a:r>
                  <a:rPr lang="en-US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𝑟</m:t>
                        </m:r>
                      </m:e>
                    </m:d>
                    <m:r>
                      <a:rPr lang="en-US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1E4F5A-C28C-42EF-8E0C-A0C28769E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02" y="3495077"/>
                <a:ext cx="2972829" cy="523220"/>
              </a:xfrm>
              <a:prstGeom prst="rect">
                <a:avLst/>
              </a:prstGeom>
              <a:blipFill>
                <a:blip r:embed="rId4"/>
                <a:stretch>
                  <a:fillRect t="-11628" r="-4312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Стрелка: вниз 69">
            <a:extLst>
              <a:ext uri="{FF2B5EF4-FFF2-40B4-BE49-F238E27FC236}">
                <a16:creationId xmlns:a16="http://schemas.microsoft.com/office/drawing/2014/main" id="{D6E41DF7-90EB-43F8-BF2B-9B0FEA856CC7}"/>
              </a:ext>
            </a:extLst>
          </p:cNvPr>
          <p:cNvSpPr/>
          <p:nvPr/>
        </p:nvSpPr>
        <p:spPr>
          <a:xfrm>
            <a:off x="4872346" y="2478361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C4AA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/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Действие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blipFill>
                <a:blip r:embed="rId5"/>
                <a:stretch>
                  <a:fillRect t="-12791" r="-431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/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blipFill>
                <a:blip r:embed="rId6"/>
                <a:stretch>
                  <a:fillRect t="-11628" r="-399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50244E93-712A-45F9-9C65-310925C535E4}"/>
              </a:ext>
            </a:extLst>
          </p:cNvPr>
          <p:cNvGrpSpPr/>
          <p:nvPr/>
        </p:nvGrpSpPr>
        <p:grpSpPr>
          <a:xfrm>
            <a:off x="4723300" y="1193533"/>
            <a:ext cx="1009138" cy="983681"/>
            <a:chOff x="4236630" y="3443940"/>
            <a:chExt cx="1009138" cy="983681"/>
          </a:xfrm>
        </p:grpSpPr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FBA6F5D8-174F-4262-A0BB-E919B3CCB4B9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A0ADC27-E269-4904-87C5-6D0A191BD22C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</a:t>
              </a:r>
              <a:r>
                <a: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, </a:t>
              </a:r>
              <a:r>
                <a: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A86F301-C875-495B-9BAD-842C23736DAF}"/>
                  </a:ext>
                </a:extLst>
              </p:cNvPr>
              <p:cNvSpPr txBox="1"/>
              <p:nvPr/>
            </p:nvSpPr>
            <p:spPr>
              <a:xfrm>
                <a:off x="173254" y="4422984"/>
                <a:ext cx="44009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Новое 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A86F301-C875-495B-9BAD-842C23736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4" y="4422984"/>
                <a:ext cx="4400977" cy="523220"/>
              </a:xfrm>
              <a:prstGeom prst="rect">
                <a:avLst/>
              </a:prstGeom>
              <a:blipFill>
                <a:blip r:embed="rId7"/>
                <a:stretch>
                  <a:fillRect t="-12941" r="-2909" b="-34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F2BCD1C6-CA5E-4524-B2AC-5970CEE649DB}"/>
              </a:ext>
            </a:extLst>
          </p:cNvPr>
          <p:cNvGrpSpPr/>
          <p:nvPr/>
        </p:nvGrpSpPr>
        <p:grpSpPr>
          <a:xfrm>
            <a:off x="4723300" y="4254366"/>
            <a:ext cx="1009138" cy="983681"/>
            <a:chOff x="4236630" y="3443940"/>
            <a:chExt cx="1009138" cy="983681"/>
          </a:xfrm>
        </p:grpSpPr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0F6B36B4-E79A-4508-9BF6-60374CD47040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125451E-E111-4D1D-8E85-471238869A71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</a:t>
              </a:r>
              <a:r>
                <a: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, </a:t>
              </a:r>
              <a:r>
                <a: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1</a:t>
              </a:r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7417DB4-8F81-4BDB-A3CE-73954687DEC2}"/>
              </a:ext>
            </a:extLst>
          </p:cNvPr>
          <p:cNvSpPr txBox="1"/>
          <p:nvPr/>
        </p:nvSpPr>
        <p:spPr>
          <a:xfrm>
            <a:off x="4705501" y="3523953"/>
            <a:ext cx="111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465920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 Lake :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Эпизод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]</a:t>
            </a:r>
            <a:endParaRPr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747B54D-352B-4D6F-AB4A-3E78DBB160E2}"/>
              </a:ext>
            </a:extLst>
          </p:cNvPr>
          <p:cNvSpPr txBox="1"/>
          <p:nvPr/>
        </p:nvSpPr>
        <p:spPr>
          <a:xfrm>
            <a:off x="6189677" y="15707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Старт</a:t>
            </a:r>
          </a:p>
        </p:txBody>
      </p:sp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01359D15-1BBD-46AA-A761-F8BA7ACCB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29" y="2689583"/>
            <a:ext cx="824544" cy="824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1E4F5A-C28C-42EF-8E0C-A0C28769E437}"/>
                  </a:ext>
                </a:extLst>
              </p:cNvPr>
              <p:cNvSpPr txBox="1"/>
              <p:nvPr/>
            </p:nvSpPr>
            <p:spPr>
              <a:xfrm>
                <a:off x="1601402" y="3495077"/>
                <a:ext cx="2972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Награда</a:t>
                </a:r>
                <a:r>
                  <a:rPr lang="en-US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𝑟</m:t>
                        </m:r>
                      </m:e>
                    </m:d>
                    <m:r>
                      <a:rPr lang="en-US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1E4F5A-C28C-42EF-8E0C-A0C28769E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02" y="3495077"/>
                <a:ext cx="2972829" cy="523220"/>
              </a:xfrm>
              <a:prstGeom prst="rect">
                <a:avLst/>
              </a:prstGeom>
              <a:blipFill>
                <a:blip r:embed="rId4"/>
                <a:stretch>
                  <a:fillRect t="-11628" r="-4312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Стрелка: вниз 69">
            <a:extLst>
              <a:ext uri="{FF2B5EF4-FFF2-40B4-BE49-F238E27FC236}">
                <a16:creationId xmlns:a16="http://schemas.microsoft.com/office/drawing/2014/main" id="{D6E41DF7-90EB-43F8-BF2B-9B0FEA856CC7}"/>
              </a:ext>
            </a:extLst>
          </p:cNvPr>
          <p:cNvSpPr/>
          <p:nvPr/>
        </p:nvSpPr>
        <p:spPr>
          <a:xfrm rot="16200000">
            <a:off x="4872346" y="2478361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C4AA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/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Действие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2188FF-0B4B-49C0-A131-2047063C9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02" y="2498145"/>
                <a:ext cx="2972829" cy="523220"/>
              </a:xfrm>
              <a:prstGeom prst="rect">
                <a:avLst/>
              </a:prstGeom>
              <a:blipFill>
                <a:blip r:embed="rId5"/>
                <a:stretch>
                  <a:fillRect t="-12791" r="-431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/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70595B-3C20-46AC-846C-06B4FE210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569" y="1362151"/>
                <a:ext cx="3211662" cy="523220"/>
              </a:xfrm>
              <a:prstGeom prst="rect">
                <a:avLst/>
              </a:prstGeom>
              <a:blipFill>
                <a:blip r:embed="rId6"/>
                <a:stretch>
                  <a:fillRect t="-11628" r="-3992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50244E93-712A-45F9-9C65-310925C535E4}"/>
              </a:ext>
            </a:extLst>
          </p:cNvPr>
          <p:cNvGrpSpPr/>
          <p:nvPr/>
        </p:nvGrpSpPr>
        <p:grpSpPr>
          <a:xfrm>
            <a:off x="4723300" y="1193533"/>
            <a:ext cx="1009138" cy="983681"/>
            <a:chOff x="4236630" y="3443940"/>
            <a:chExt cx="1009138" cy="983681"/>
          </a:xfrm>
        </p:grpSpPr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FBA6F5D8-174F-4262-A0BB-E919B3CCB4B9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A0ADC27-E269-4904-87C5-6D0A191BD22C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</a:t>
              </a:r>
              <a:r>
                <a: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, </a:t>
              </a:r>
              <a:r>
                <a: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1</a:t>
              </a:r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A86F301-C875-495B-9BAD-842C23736DAF}"/>
                  </a:ext>
                </a:extLst>
              </p:cNvPr>
              <p:cNvSpPr txBox="1"/>
              <p:nvPr/>
            </p:nvSpPr>
            <p:spPr>
              <a:xfrm>
                <a:off x="173254" y="4422984"/>
                <a:ext cx="44009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Новое состояние</a:t>
                </a:r>
                <a:r>
                  <a:rPr lang="ru-RU" sz="2800" dirty="0">
                    <a:solidFill>
                      <a:srgbClr val="76B9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:</a:t>
                </a:r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A86F301-C875-495B-9BAD-842C23736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4" y="4422984"/>
                <a:ext cx="4400977" cy="523220"/>
              </a:xfrm>
              <a:prstGeom prst="rect">
                <a:avLst/>
              </a:prstGeom>
              <a:blipFill>
                <a:blip r:embed="rId7"/>
                <a:stretch>
                  <a:fillRect t="-12941" r="-2909" b="-34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F2BCD1C6-CA5E-4524-B2AC-5970CEE649DB}"/>
              </a:ext>
            </a:extLst>
          </p:cNvPr>
          <p:cNvGrpSpPr/>
          <p:nvPr/>
        </p:nvGrpSpPr>
        <p:grpSpPr>
          <a:xfrm>
            <a:off x="4723300" y="4254366"/>
            <a:ext cx="1009138" cy="983681"/>
            <a:chOff x="4236630" y="3443940"/>
            <a:chExt cx="1009138" cy="983681"/>
          </a:xfrm>
        </p:grpSpPr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0F6B36B4-E79A-4508-9BF6-60374CD47040}"/>
                </a:ext>
              </a:extLst>
            </p:cNvPr>
            <p:cNvSpPr/>
            <p:nvPr/>
          </p:nvSpPr>
          <p:spPr>
            <a:xfrm>
              <a:off x="4236846" y="3443940"/>
              <a:ext cx="994531" cy="98368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125451E-E111-4D1D-8E85-471238869A71}"/>
                </a:ext>
              </a:extLst>
            </p:cNvPr>
            <p:cNvSpPr txBox="1"/>
            <p:nvPr/>
          </p:nvSpPr>
          <p:spPr>
            <a:xfrm>
              <a:off x="4236630" y="3699124"/>
              <a:ext cx="1009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(</a:t>
              </a:r>
              <a:r>
                <a: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1</a:t>
              </a:r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, </a:t>
              </a:r>
              <a:r>
                <a: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1</a:t>
              </a:r>
              <a:r>
                <a:rPr lang="en-US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)</a:t>
              </a:r>
              <a:endParaRPr lang="ru-RU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7417DB4-8F81-4BDB-A3CE-73954687DEC2}"/>
              </a:ext>
            </a:extLst>
          </p:cNvPr>
          <p:cNvSpPr txBox="1"/>
          <p:nvPr/>
        </p:nvSpPr>
        <p:spPr>
          <a:xfrm>
            <a:off x="4705501" y="3523953"/>
            <a:ext cx="111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315FD3-6133-4EC6-A649-80AE507B3E55}"/>
              </a:ext>
            </a:extLst>
          </p:cNvPr>
          <p:cNvSpPr txBox="1"/>
          <p:nvPr/>
        </p:nvSpPr>
        <p:spPr>
          <a:xfrm>
            <a:off x="6819901" y="564857"/>
            <a:ext cx="4432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Конец эпизода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383E60-3F30-4091-A666-3207767312EF}"/>
              </a:ext>
            </a:extLst>
          </p:cNvPr>
          <p:cNvSpPr txBox="1"/>
          <p:nvPr/>
        </p:nvSpPr>
        <p:spPr>
          <a:xfrm>
            <a:off x="597784" y="5575694"/>
            <a:ext cx="4590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Суммарная награда : </a:t>
            </a:r>
            <a:r>
              <a:rPr lang="ru-RU" sz="2800" dirty="0">
                <a:solidFill>
                  <a:srgbClr val="00B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12F3A53-89BA-4CDC-9066-CDAC372806A5}"/>
              </a:ext>
            </a:extLst>
          </p:cNvPr>
          <p:cNvSpPr txBox="1"/>
          <p:nvPr/>
        </p:nvSpPr>
        <p:spPr>
          <a:xfrm>
            <a:off x="10045799" y="5339809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Цель</a:t>
            </a:r>
          </a:p>
        </p:txBody>
      </p:sp>
    </p:spTree>
    <p:extLst>
      <p:ext uri="{BB962C8B-B14F-4D97-AF65-F5344CB8AC3E}">
        <p14:creationId xmlns:p14="http://schemas.microsoft.com/office/powerpoint/2010/main" val="1102780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обучения с подкреплением</a:t>
            </a:r>
            <a:endParaRPr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F6C6DE-AF9B-41B7-8557-B75E9B2BC31D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EAD0DA-36F9-4651-9162-F16BF9716671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5276F2-F2D4-42B3-A427-634FD97FF177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C547419-775E-4BBD-80D5-015A04D0AF07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7109991-AF8E-455C-A4DD-814139616AE7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A50FE8-B43E-4D1B-B97B-EB1FFF603B1E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097A2F-4278-4563-9090-1DFFAFB3641E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D06E6A7-D091-4A4F-A995-2F9FF1042CB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BDEFB1-266F-4702-93ED-17AFB6BA5813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E31EAC-385F-424A-ADA7-4CC9EA2DFF57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600D5D0-B139-458B-B19A-8554C9E175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97CB63C-B6BA-4DB4-8FD6-A61544A05F5E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1BE305-50D5-4CCE-932B-97D2470B1F8D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E0C824A-DDD2-46C0-A4D1-9C6637F116E0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D5F20EA-1DBD-40D5-8E58-3B6C0C0F3721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EFE6193-3172-457C-BC92-5163915616F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C4FF9-E5D5-4A77-9DB7-21D2A7FC9662}"/>
              </a:ext>
            </a:extLst>
          </p:cNvPr>
          <p:cNvSpPr txBox="1"/>
          <p:nvPr/>
        </p:nvSpPr>
        <p:spPr>
          <a:xfrm>
            <a:off x="7446977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A25F-16F8-43C3-8C60-B404F0BDCA12}"/>
              </a:ext>
            </a:extLst>
          </p:cNvPr>
          <p:cNvSpPr txBox="1"/>
          <p:nvPr/>
        </p:nvSpPr>
        <p:spPr>
          <a:xfrm>
            <a:off x="10045799" y="28661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0D49C-FBB0-4BF2-8045-BB6C7D25973D}"/>
              </a:ext>
            </a:extLst>
          </p:cNvPr>
          <p:cNvSpPr txBox="1"/>
          <p:nvPr/>
        </p:nvSpPr>
        <p:spPr>
          <a:xfrm>
            <a:off x="10045799" y="4136651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BA302-709F-46E6-81BC-4BDA991828C7}"/>
              </a:ext>
            </a:extLst>
          </p:cNvPr>
          <p:cNvSpPr txBox="1"/>
          <p:nvPr/>
        </p:nvSpPr>
        <p:spPr>
          <a:xfrm>
            <a:off x="6195694" y="540718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Яма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FB2094-A6AD-45B9-B25F-519A262C0A84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FA21E-B94C-42B2-AC99-3B2C9D9AE80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167B01-3629-49B0-A657-9C056314B07E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5E886-6EBD-4E36-9C72-46E716EDC6FD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08B25-E9AE-4C4D-9363-9EDE32C54A89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DB564D-80CA-4DE6-98C0-C31638687148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2CF54E-27DA-4F13-9B94-51D89CA778D4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36C924-DCFD-4865-B035-BAD26580DBBC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747B54D-352B-4D6F-AB4A-3E78DBB160E2}"/>
              </a:ext>
            </a:extLst>
          </p:cNvPr>
          <p:cNvSpPr txBox="1"/>
          <p:nvPr/>
        </p:nvSpPr>
        <p:spPr>
          <a:xfrm>
            <a:off x="6189677" y="1570716"/>
            <a:ext cx="173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Старт</a:t>
            </a:r>
          </a:p>
        </p:txBody>
      </p:sp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01359D15-1BBD-46AA-A761-F8BA7ACCB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35" y="5221939"/>
            <a:ext cx="824544" cy="824544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5A0F12FD-FD30-441F-81B0-73A91D470088}"/>
              </a:ext>
            </a:extLst>
          </p:cNvPr>
          <p:cNvGrpSpPr/>
          <p:nvPr/>
        </p:nvGrpSpPr>
        <p:grpSpPr>
          <a:xfrm>
            <a:off x="891369" y="1393294"/>
            <a:ext cx="4590590" cy="2119344"/>
            <a:chOff x="669988" y="1374044"/>
            <a:chExt cx="4590590" cy="2119344"/>
          </a:xfrm>
        </p:grpSpPr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07CA9EB4-DE46-4377-B7C2-7CA079506E39}"/>
                </a:ext>
              </a:extLst>
            </p:cNvPr>
            <p:cNvGrpSpPr/>
            <p:nvPr/>
          </p:nvGrpSpPr>
          <p:grpSpPr>
            <a:xfrm>
              <a:off x="669988" y="1374044"/>
              <a:ext cx="4590590" cy="2119344"/>
              <a:chOff x="669988" y="1374044"/>
              <a:chExt cx="4590590" cy="211934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32D7F70-8CEE-432D-B41B-400A04E6CF74}"/>
                      </a:ext>
                    </a:extLst>
                  </p:cNvPr>
                  <p:cNvSpPr txBox="1"/>
                  <p:nvPr/>
                </p:nvSpPr>
                <p:spPr>
                  <a:xfrm>
                    <a:off x="1588169" y="1935346"/>
                    <a:ext cx="270670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ru-RU" sz="2800" dirty="0"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32D7F70-8CEE-432D-B41B-400A04E6CF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8169" y="1935346"/>
                    <a:ext cx="2706708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D9D8AC-0A20-462B-837E-85CE2749BAAF}"/>
                  </a:ext>
                </a:extLst>
              </p:cNvPr>
              <p:cNvSpPr txBox="1"/>
              <p:nvPr/>
            </p:nvSpPr>
            <p:spPr>
              <a:xfrm>
                <a:off x="700665" y="1374044"/>
                <a:ext cx="44678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Найти такую </a:t>
                </a:r>
                <a:r>
                  <a:rPr lang="ru-RU" sz="2800" dirty="0">
                    <a:solidFill>
                      <a:srgbClr val="00B05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политику</a:t>
                </a:r>
                <a:endParaRPr lang="ru-RU" sz="2000" dirty="0">
                  <a:solidFill>
                    <a:srgbClr val="00B050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69CD613-6BEB-4A0D-A6C1-F99C672CADB3}"/>
                  </a:ext>
                </a:extLst>
              </p:cNvPr>
              <p:cNvSpPr txBox="1"/>
              <p:nvPr/>
            </p:nvSpPr>
            <p:spPr>
              <a:xfrm>
                <a:off x="669988" y="2539281"/>
                <a:ext cx="459059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которая максимизирует </a:t>
                </a:r>
                <a:r>
                  <a:rPr lang="ru-RU" sz="2800" dirty="0">
                    <a:solidFill>
                      <a:srgbClr val="00B05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суммарную награду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F86F56-970D-4222-A9AE-C11870E33ED4}"/>
                </a:ext>
              </a:extLst>
            </p:cNvPr>
            <p:cNvSpPr txBox="1"/>
            <p:nvPr/>
          </p:nvSpPr>
          <p:spPr>
            <a:xfrm>
              <a:off x="3696148" y="1987524"/>
              <a:ext cx="635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,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4573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 idx="4294967295"/>
          </p:nvPr>
        </p:nvSpPr>
        <p:spPr>
          <a:xfrm>
            <a:off x="633062" y="2946805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Знакомство с Gym. Часть 1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Обучение с подкреплением. Часть 1</a:t>
            </a:r>
            <a:endParaRPr sz="19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 Neue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9409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 idx="4294967295"/>
          </p:nvPr>
        </p:nvSpPr>
        <p:spPr>
          <a:xfrm>
            <a:off x="633062" y="2946805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Знакомство с Gym. Часть 2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Обучение с подкреплением. Часть 1</a:t>
            </a:r>
            <a:endParaRPr sz="19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 Neue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3956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 idx="4294967295"/>
          </p:nvPr>
        </p:nvSpPr>
        <p:spPr>
          <a:xfrm>
            <a:off x="633062" y="2946805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Формальная постановка задачи </a:t>
            </a:r>
            <a:r>
              <a:rPr lang="en-US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RL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Обучение с подкреплением. Часть 1</a:t>
            </a:r>
            <a:endParaRPr sz="19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 Neue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8403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Политика</a:t>
            </a:r>
            <a:endParaRPr lang="ru-RU" sz="36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256984F-D52F-422D-BB36-77F8A1FDDADB}"/>
              </a:ext>
            </a:extLst>
          </p:cNvPr>
          <p:cNvGrpSpPr/>
          <p:nvPr/>
        </p:nvGrpSpPr>
        <p:grpSpPr>
          <a:xfrm>
            <a:off x="-69584" y="1226209"/>
            <a:ext cx="4246948" cy="523220"/>
            <a:chOff x="3068249" y="870074"/>
            <a:chExt cx="4246948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A808A-D3C9-4B2C-8EE8-CA42381B2C52}"/>
                    </a:ext>
                  </a:extLst>
                </p:cNvPr>
                <p:cNvSpPr txBox="1"/>
                <p:nvPr/>
              </p:nvSpPr>
              <p:spPr>
                <a:xfrm>
                  <a:off x="5398437" y="870074"/>
                  <a:ext cx="19167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)</m:t>
                        </m:r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A808A-D3C9-4B2C-8EE8-CA42381B2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8437" y="870074"/>
                  <a:ext cx="191676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0DA75F-39C8-41B7-ADD3-74AA7BD97033}"/>
                </a:ext>
              </a:extLst>
            </p:cNvPr>
            <p:cNvSpPr txBox="1"/>
            <p:nvPr/>
          </p:nvSpPr>
          <p:spPr>
            <a:xfrm>
              <a:off x="3068249" y="870074"/>
              <a:ext cx="23216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Политика: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218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Классы задач машинного обучения</a:t>
            </a:r>
            <a:endParaRPr dirty="0"/>
          </a:p>
        </p:txBody>
      </p:sp>
      <p:sp>
        <p:nvSpPr>
          <p:cNvPr id="4" name="Овал 11">
            <a:extLst>
              <a:ext uri="{FF2B5EF4-FFF2-40B4-BE49-F238E27FC236}">
                <a16:creationId xmlns:a16="http://schemas.microsoft.com/office/drawing/2014/main" id="{393A5FB5-248C-4D72-A6B7-48BF5A72692D}"/>
              </a:ext>
            </a:extLst>
          </p:cNvPr>
          <p:cNvSpPr/>
          <p:nvPr/>
        </p:nvSpPr>
        <p:spPr>
          <a:xfrm rot="16200000">
            <a:off x="1443644" y="-137789"/>
            <a:ext cx="1369056" cy="3820676"/>
          </a:xfrm>
          <a:prstGeom prst="roundRect">
            <a:avLst>
              <a:gd name="adj" fmla="val 50000"/>
            </a:avLst>
          </a:prstGeom>
          <a:solidFill>
            <a:srgbClr val="FF9B9B">
              <a:alpha val="29804"/>
            </a:srgbClr>
          </a:solidFill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4A4E6-454A-4358-890F-2E027F3B24D7}"/>
              </a:ext>
            </a:extLst>
          </p:cNvPr>
          <p:cNvSpPr txBox="1"/>
          <p:nvPr/>
        </p:nvSpPr>
        <p:spPr>
          <a:xfrm>
            <a:off x="55167" y="1259162"/>
            <a:ext cx="4125202" cy="105560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с учителем</a:t>
            </a:r>
            <a:endParaRPr lang="en-US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r>
              <a:rPr lang="en-US" sz="2800" i="1" dirty="0">
                <a:solidFill>
                  <a:srgbClr val="FF5B5B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supervised</a:t>
            </a:r>
            <a:endParaRPr lang="ru-RU" sz="2800" i="1" dirty="0">
              <a:solidFill>
                <a:srgbClr val="FF5B5B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Овал 51">
            <a:extLst>
              <a:ext uri="{FF2B5EF4-FFF2-40B4-BE49-F238E27FC236}">
                <a16:creationId xmlns:a16="http://schemas.microsoft.com/office/drawing/2014/main" id="{ECCD1C44-A231-4F27-8122-EB1672ECA1D6}"/>
              </a:ext>
            </a:extLst>
          </p:cNvPr>
          <p:cNvSpPr/>
          <p:nvPr/>
        </p:nvSpPr>
        <p:spPr>
          <a:xfrm rot="16200000">
            <a:off x="5423438" y="-137791"/>
            <a:ext cx="1369052" cy="3820680"/>
          </a:xfrm>
          <a:prstGeom prst="roundRect">
            <a:avLst>
              <a:gd name="adj" fmla="val 50000"/>
            </a:avLst>
          </a:prstGeom>
          <a:solidFill>
            <a:srgbClr val="75C4FF">
              <a:alpha val="29804"/>
            </a:srgbClr>
          </a:solidFill>
          <a:ln w="28575">
            <a:solidFill>
              <a:srgbClr val="33A8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rgbClr val="33A8F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9DA9B-5B11-4521-8E8C-25F04AD4F8E6}"/>
              </a:ext>
            </a:extLst>
          </p:cNvPr>
          <p:cNvSpPr txBox="1"/>
          <p:nvPr/>
        </p:nvSpPr>
        <p:spPr>
          <a:xfrm>
            <a:off x="4034959" y="1244487"/>
            <a:ext cx="4125202" cy="105560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без учителя</a:t>
            </a:r>
            <a:endParaRPr lang="en-US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r>
              <a:rPr lang="en-US" sz="2800" i="1" dirty="0">
                <a:solidFill>
                  <a:srgbClr val="33A8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unsupervised</a:t>
            </a:r>
            <a:endParaRPr lang="ru-RU" sz="2800" i="1" dirty="0">
              <a:solidFill>
                <a:srgbClr val="33A8F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1D68663-452A-4E00-AD4F-0AF057E05D2F}"/>
              </a:ext>
            </a:extLst>
          </p:cNvPr>
          <p:cNvSpPr/>
          <p:nvPr/>
        </p:nvSpPr>
        <p:spPr>
          <a:xfrm>
            <a:off x="50811" y="2624555"/>
            <a:ext cx="4247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Данные с метками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C32F0E4-B412-4A88-91BD-E2DD689BD613}"/>
              </a:ext>
            </a:extLst>
          </p:cNvPr>
          <p:cNvGrpSpPr/>
          <p:nvPr/>
        </p:nvGrpSpPr>
        <p:grpSpPr>
          <a:xfrm>
            <a:off x="998016" y="3480323"/>
            <a:ext cx="2605408" cy="2958988"/>
            <a:chOff x="751250" y="3646593"/>
            <a:chExt cx="3190003" cy="3622919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980595D9-ECF5-4174-94B7-FC0FF22825E0}"/>
                </a:ext>
              </a:extLst>
            </p:cNvPr>
            <p:cNvGrpSpPr/>
            <p:nvPr/>
          </p:nvGrpSpPr>
          <p:grpSpPr>
            <a:xfrm>
              <a:off x="751250" y="3646593"/>
              <a:ext cx="3190003" cy="1047267"/>
              <a:chOff x="774642" y="4374966"/>
              <a:chExt cx="3190003" cy="1047267"/>
            </a:xfrm>
          </p:grpSpPr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9DB4A20B-DE8D-469C-BD25-53953AC271BE}"/>
                  </a:ext>
                </a:extLst>
              </p:cNvPr>
              <p:cNvGrpSpPr/>
              <p:nvPr/>
            </p:nvGrpSpPr>
            <p:grpSpPr>
              <a:xfrm>
                <a:off x="774642" y="4374966"/>
                <a:ext cx="2661091" cy="1047267"/>
                <a:chOff x="901643" y="3508036"/>
                <a:chExt cx="2661091" cy="1047267"/>
              </a:xfrm>
            </p:grpSpPr>
            <p:grpSp>
              <p:nvGrpSpPr>
                <p:cNvPr id="36" name="Группа 35">
                  <a:extLst>
                    <a:ext uri="{FF2B5EF4-FFF2-40B4-BE49-F238E27FC236}">
                      <a16:creationId xmlns:a16="http://schemas.microsoft.com/office/drawing/2014/main" id="{E2CA0C66-6B1F-4669-8D00-73AA3AB4D43C}"/>
                    </a:ext>
                  </a:extLst>
                </p:cNvPr>
                <p:cNvGrpSpPr/>
                <p:nvPr/>
              </p:nvGrpSpPr>
              <p:grpSpPr>
                <a:xfrm>
                  <a:off x="901643" y="3508036"/>
                  <a:ext cx="848194" cy="1047267"/>
                  <a:chOff x="918498" y="1745385"/>
                  <a:chExt cx="1918756" cy="2369094"/>
                </a:xfrm>
              </p:grpSpPr>
              <p:pic>
                <p:nvPicPr>
                  <p:cNvPr id="41" name="Рисунок 40">
                    <a:extLst>
                      <a:ext uri="{FF2B5EF4-FFF2-40B4-BE49-F238E27FC236}">
                        <a16:creationId xmlns:a16="http://schemas.microsoft.com/office/drawing/2014/main" id="{466B5C18-7796-4AF6-9B2A-A2AF665286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0464" y="1867211"/>
                    <a:ext cx="1761674" cy="2203312"/>
                  </a:xfrm>
                  <a:prstGeom prst="rect">
                    <a:avLst/>
                  </a:prstGeom>
                </p:spPr>
              </p:pic>
              <p:sp>
                <p:nvSpPr>
                  <p:cNvPr id="42" name="Скругленный прямоугольник 75">
                    <a:extLst>
                      <a:ext uri="{FF2B5EF4-FFF2-40B4-BE49-F238E27FC236}">
                        <a16:creationId xmlns:a16="http://schemas.microsoft.com/office/drawing/2014/main" id="{0584ACB9-0CAC-4C61-B79E-1A189B036034}"/>
                      </a:ext>
                    </a:extLst>
                  </p:cNvPr>
                  <p:cNvSpPr/>
                  <p:nvPr/>
                </p:nvSpPr>
                <p:spPr>
                  <a:xfrm>
                    <a:off x="918498" y="1745385"/>
                    <a:ext cx="1918756" cy="2369094"/>
                  </a:xfrm>
                  <a:prstGeom prst="roundRect">
                    <a:avLst/>
                  </a:prstGeom>
                  <a:solidFill>
                    <a:srgbClr val="EB4747">
                      <a:alpha val="15000"/>
                    </a:srgbClr>
                  </a:solidFill>
                  <a:ln>
                    <a:solidFill>
                      <a:srgbClr val="EB4747"/>
                    </a:solidFill>
                    <a:prstDash val="soli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800" dirty="0"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p:grpSp>
            <p:grpSp>
              <p:nvGrpSpPr>
                <p:cNvPr id="37" name="Группа 36">
                  <a:extLst>
                    <a:ext uri="{FF2B5EF4-FFF2-40B4-BE49-F238E27FC236}">
                      <a16:creationId xmlns:a16="http://schemas.microsoft.com/office/drawing/2014/main" id="{6245DB34-C1F8-4315-972C-5C0F4ADDE24E}"/>
                    </a:ext>
                  </a:extLst>
                </p:cNvPr>
                <p:cNvGrpSpPr/>
                <p:nvPr/>
              </p:nvGrpSpPr>
              <p:grpSpPr>
                <a:xfrm>
                  <a:off x="2714540" y="3508036"/>
                  <a:ext cx="848194" cy="1047267"/>
                  <a:chOff x="9310718" y="1745385"/>
                  <a:chExt cx="1918756" cy="2369094"/>
                </a:xfrm>
              </p:grpSpPr>
              <p:pic>
                <p:nvPicPr>
                  <p:cNvPr id="39" name="Рисунок 38">
                    <a:extLst>
                      <a:ext uri="{FF2B5EF4-FFF2-40B4-BE49-F238E27FC236}">
                        <a16:creationId xmlns:a16="http://schemas.microsoft.com/office/drawing/2014/main" id="{E0056548-20B0-41D5-A34E-B4E974EA5B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9260" y="1867211"/>
                    <a:ext cx="1761673" cy="2203312"/>
                  </a:xfrm>
                  <a:prstGeom prst="rect">
                    <a:avLst/>
                  </a:prstGeom>
                </p:spPr>
              </p:pic>
              <p:sp>
                <p:nvSpPr>
                  <p:cNvPr id="40" name="Скругленный прямоугольник 75">
                    <a:extLst>
                      <a:ext uri="{FF2B5EF4-FFF2-40B4-BE49-F238E27FC236}">
                        <a16:creationId xmlns:a16="http://schemas.microsoft.com/office/drawing/2014/main" id="{4E66DE97-E390-4AC5-9CB0-6BA622F2C611}"/>
                      </a:ext>
                    </a:extLst>
                  </p:cNvPr>
                  <p:cNvSpPr/>
                  <p:nvPr/>
                </p:nvSpPr>
                <p:spPr>
                  <a:xfrm>
                    <a:off x="9310718" y="1745385"/>
                    <a:ext cx="1918756" cy="2369094"/>
                  </a:xfrm>
                  <a:prstGeom prst="roundRect">
                    <a:avLst/>
                  </a:prstGeom>
                  <a:solidFill>
                    <a:srgbClr val="487EEA">
                      <a:alpha val="15000"/>
                    </a:srgbClr>
                  </a:solidFill>
                  <a:ln>
                    <a:solidFill>
                      <a:srgbClr val="487EEA"/>
                    </a:solidFill>
                    <a:prstDash val="soli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800" dirty="0"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p:grpSp>
            <p:sp>
              <p:nvSpPr>
                <p:cNvPr id="38" name="Стрелка вправо 37">
                  <a:extLst>
                    <a:ext uri="{FF2B5EF4-FFF2-40B4-BE49-F238E27FC236}">
                      <a16:creationId xmlns:a16="http://schemas.microsoft.com/office/drawing/2014/main" id="{5C4EBC8C-6744-4F73-A347-A26C89C0B175}"/>
                    </a:ext>
                  </a:extLst>
                </p:cNvPr>
                <p:cNvSpPr/>
                <p:nvPr/>
              </p:nvSpPr>
              <p:spPr>
                <a:xfrm>
                  <a:off x="1973937" y="3838916"/>
                  <a:ext cx="537403" cy="385506"/>
                </a:xfrm>
                <a:prstGeom prst="rightArrow">
                  <a:avLst>
                    <a:gd name="adj1" fmla="val 47662"/>
                    <a:gd name="adj2" fmla="val 67869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p:grpSp>
          <p:sp>
            <p:nvSpPr>
              <p:cNvPr id="35" name="Фигура, имеющая форму буквы L 34">
                <a:extLst>
                  <a:ext uri="{FF2B5EF4-FFF2-40B4-BE49-F238E27FC236}">
                    <a16:creationId xmlns:a16="http://schemas.microsoft.com/office/drawing/2014/main" id="{27A914BF-62F0-423C-ABD2-FCA0035A9C97}"/>
                  </a:ext>
                </a:extLst>
              </p:cNvPr>
              <p:cNvSpPr/>
              <p:nvPr/>
            </p:nvSpPr>
            <p:spPr>
              <a:xfrm rot="18821107">
                <a:off x="3576033" y="4673783"/>
                <a:ext cx="485874" cy="291351"/>
              </a:xfrm>
              <a:prstGeom prst="corner">
                <a:avLst/>
              </a:prstGeom>
              <a:solidFill>
                <a:srgbClr val="2ECC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4225B221-4203-4112-84AA-A7D807297CB0}"/>
                </a:ext>
              </a:extLst>
            </p:cNvPr>
            <p:cNvGrpSpPr/>
            <p:nvPr/>
          </p:nvGrpSpPr>
          <p:grpSpPr>
            <a:xfrm>
              <a:off x="751250" y="4934419"/>
              <a:ext cx="3190003" cy="1047267"/>
              <a:chOff x="774642" y="4374966"/>
              <a:chExt cx="3190003" cy="1047267"/>
            </a:xfrm>
          </p:grpSpPr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A5DFE2AE-04EB-437A-A7C8-D108912F2E9D}"/>
                  </a:ext>
                </a:extLst>
              </p:cNvPr>
              <p:cNvGrpSpPr/>
              <p:nvPr/>
            </p:nvGrpSpPr>
            <p:grpSpPr>
              <a:xfrm>
                <a:off x="774642" y="4374966"/>
                <a:ext cx="2661091" cy="1047267"/>
                <a:chOff x="901643" y="3508036"/>
                <a:chExt cx="2661091" cy="1047267"/>
              </a:xfrm>
            </p:grpSpPr>
            <p:grpSp>
              <p:nvGrpSpPr>
                <p:cNvPr id="27" name="Группа 26">
                  <a:extLst>
                    <a:ext uri="{FF2B5EF4-FFF2-40B4-BE49-F238E27FC236}">
                      <a16:creationId xmlns:a16="http://schemas.microsoft.com/office/drawing/2014/main" id="{0C268B75-8082-4A58-9DDC-D64421287F60}"/>
                    </a:ext>
                  </a:extLst>
                </p:cNvPr>
                <p:cNvGrpSpPr/>
                <p:nvPr/>
              </p:nvGrpSpPr>
              <p:grpSpPr>
                <a:xfrm>
                  <a:off x="901643" y="3508036"/>
                  <a:ext cx="848194" cy="1047267"/>
                  <a:chOff x="918498" y="1745385"/>
                  <a:chExt cx="1918756" cy="2369094"/>
                </a:xfrm>
              </p:grpSpPr>
              <p:pic>
                <p:nvPicPr>
                  <p:cNvPr id="32" name="Рисунок 31">
                    <a:extLst>
                      <a:ext uri="{FF2B5EF4-FFF2-40B4-BE49-F238E27FC236}">
                        <a16:creationId xmlns:a16="http://schemas.microsoft.com/office/drawing/2014/main" id="{DC39747B-6E7D-4A7A-8054-2CA03E859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0464" y="1867211"/>
                    <a:ext cx="1761674" cy="2203312"/>
                  </a:xfrm>
                  <a:prstGeom prst="rect">
                    <a:avLst/>
                  </a:prstGeom>
                </p:spPr>
              </p:pic>
              <p:sp>
                <p:nvSpPr>
                  <p:cNvPr id="33" name="Скругленный прямоугольник 75">
                    <a:extLst>
                      <a:ext uri="{FF2B5EF4-FFF2-40B4-BE49-F238E27FC236}">
                        <a16:creationId xmlns:a16="http://schemas.microsoft.com/office/drawing/2014/main" id="{3C3C2420-2B89-4D73-A401-80C07D831C2F}"/>
                      </a:ext>
                    </a:extLst>
                  </p:cNvPr>
                  <p:cNvSpPr/>
                  <p:nvPr/>
                </p:nvSpPr>
                <p:spPr>
                  <a:xfrm>
                    <a:off x="918498" y="1745385"/>
                    <a:ext cx="1918756" cy="2369094"/>
                  </a:xfrm>
                  <a:prstGeom prst="roundRect">
                    <a:avLst/>
                  </a:prstGeom>
                  <a:solidFill>
                    <a:srgbClr val="EB4747">
                      <a:alpha val="15000"/>
                    </a:srgbClr>
                  </a:solidFill>
                  <a:ln>
                    <a:solidFill>
                      <a:srgbClr val="EB4747"/>
                    </a:solidFill>
                    <a:prstDash val="soli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800" dirty="0"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p:grpSp>
            <p:grpSp>
              <p:nvGrpSpPr>
                <p:cNvPr id="28" name="Группа 27">
                  <a:extLst>
                    <a:ext uri="{FF2B5EF4-FFF2-40B4-BE49-F238E27FC236}">
                      <a16:creationId xmlns:a16="http://schemas.microsoft.com/office/drawing/2014/main" id="{6D6119F8-0497-4D31-A89E-376B73BA0FC9}"/>
                    </a:ext>
                  </a:extLst>
                </p:cNvPr>
                <p:cNvGrpSpPr/>
                <p:nvPr/>
              </p:nvGrpSpPr>
              <p:grpSpPr>
                <a:xfrm>
                  <a:off x="2714540" y="3508036"/>
                  <a:ext cx="848194" cy="1047267"/>
                  <a:chOff x="9310718" y="1745385"/>
                  <a:chExt cx="1918756" cy="2369094"/>
                </a:xfrm>
              </p:grpSpPr>
              <p:pic>
                <p:nvPicPr>
                  <p:cNvPr id="30" name="Рисунок 29">
                    <a:extLst>
                      <a:ext uri="{FF2B5EF4-FFF2-40B4-BE49-F238E27FC236}">
                        <a16:creationId xmlns:a16="http://schemas.microsoft.com/office/drawing/2014/main" id="{927965C1-F6F3-4C72-B755-3F242764F5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9260" y="1867211"/>
                    <a:ext cx="1761673" cy="2203312"/>
                  </a:xfrm>
                  <a:prstGeom prst="rect">
                    <a:avLst/>
                  </a:prstGeom>
                </p:spPr>
              </p:pic>
              <p:sp>
                <p:nvSpPr>
                  <p:cNvPr id="31" name="Скругленный прямоугольник 75">
                    <a:extLst>
                      <a:ext uri="{FF2B5EF4-FFF2-40B4-BE49-F238E27FC236}">
                        <a16:creationId xmlns:a16="http://schemas.microsoft.com/office/drawing/2014/main" id="{E41C73A5-8901-468A-8FE0-5BF2E90E7664}"/>
                      </a:ext>
                    </a:extLst>
                  </p:cNvPr>
                  <p:cNvSpPr/>
                  <p:nvPr/>
                </p:nvSpPr>
                <p:spPr>
                  <a:xfrm>
                    <a:off x="9310718" y="1745385"/>
                    <a:ext cx="1918756" cy="2369094"/>
                  </a:xfrm>
                  <a:prstGeom prst="roundRect">
                    <a:avLst/>
                  </a:prstGeom>
                  <a:solidFill>
                    <a:srgbClr val="487EEA">
                      <a:alpha val="15000"/>
                    </a:srgbClr>
                  </a:solidFill>
                  <a:ln>
                    <a:solidFill>
                      <a:srgbClr val="487EEA"/>
                    </a:solidFill>
                    <a:prstDash val="soli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800" dirty="0"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p:grpSp>
            <p:sp>
              <p:nvSpPr>
                <p:cNvPr id="29" name="Стрелка вправо 37">
                  <a:extLst>
                    <a:ext uri="{FF2B5EF4-FFF2-40B4-BE49-F238E27FC236}">
                      <a16:creationId xmlns:a16="http://schemas.microsoft.com/office/drawing/2014/main" id="{42FEA594-E7C1-4E2E-B194-5E8C957D7431}"/>
                    </a:ext>
                  </a:extLst>
                </p:cNvPr>
                <p:cNvSpPr/>
                <p:nvPr/>
              </p:nvSpPr>
              <p:spPr>
                <a:xfrm>
                  <a:off x="1973937" y="3838916"/>
                  <a:ext cx="537403" cy="385506"/>
                </a:xfrm>
                <a:prstGeom prst="rightArrow">
                  <a:avLst>
                    <a:gd name="adj1" fmla="val 47662"/>
                    <a:gd name="adj2" fmla="val 67869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p:grpSp>
          <p:sp>
            <p:nvSpPr>
              <p:cNvPr id="26" name="Фигура, имеющая форму буквы L 25">
                <a:extLst>
                  <a:ext uri="{FF2B5EF4-FFF2-40B4-BE49-F238E27FC236}">
                    <a16:creationId xmlns:a16="http://schemas.microsoft.com/office/drawing/2014/main" id="{83E70CD3-45E5-4032-9C49-E661CB4A5318}"/>
                  </a:ext>
                </a:extLst>
              </p:cNvPr>
              <p:cNvSpPr/>
              <p:nvPr/>
            </p:nvSpPr>
            <p:spPr>
              <a:xfrm rot="18821107">
                <a:off x="3576033" y="4673783"/>
                <a:ext cx="485874" cy="291351"/>
              </a:xfrm>
              <a:prstGeom prst="corner">
                <a:avLst/>
              </a:prstGeom>
              <a:solidFill>
                <a:srgbClr val="2ECC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2A2D91BC-88BB-4CCB-98BB-DE6EFF88BEC7}"/>
                </a:ext>
              </a:extLst>
            </p:cNvPr>
            <p:cNvGrpSpPr/>
            <p:nvPr/>
          </p:nvGrpSpPr>
          <p:grpSpPr>
            <a:xfrm>
              <a:off x="751250" y="6222245"/>
              <a:ext cx="3190003" cy="1047267"/>
              <a:chOff x="774642" y="4374966"/>
              <a:chExt cx="3190003" cy="1047267"/>
            </a:xfrm>
          </p:grpSpPr>
          <p:grpSp>
            <p:nvGrpSpPr>
              <p:cNvPr id="15" name="Группа 14">
                <a:extLst>
                  <a:ext uri="{FF2B5EF4-FFF2-40B4-BE49-F238E27FC236}">
                    <a16:creationId xmlns:a16="http://schemas.microsoft.com/office/drawing/2014/main" id="{D161A1AC-966E-4F32-B256-E5D3FFEBB56A}"/>
                  </a:ext>
                </a:extLst>
              </p:cNvPr>
              <p:cNvGrpSpPr/>
              <p:nvPr/>
            </p:nvGrpSpPr>
            <p:grpSpPr>
              <a:xfrm>
                <a:off x="774642" y="4374966"/>
                <a:ext cx="2661091" cy="1047267"/>
                <a:chOff x="901643" y="3508036"/>
                <a:chExt cx="2661091" cy="1047267"/>
              </a:xfrm>
            </p:grpSpPr>
            <p:grpSp>
              <p:nvGrpSpPr>
                <p:cNvPr id="18" name="Группа 17">
                  <a:extLst>
                    <a:ext uri="{FF2B5EF4-FFF2-40B4-BE49-F238E27FC236}">
                      <a16:creationId xmlns:a16="http://schemas.microsoft.com/office/drawing/2014/main" id="{2E87A380-94B1-4CE5-A47E-3B8FA86AC680}"/>
                    </a:ext>
                  </a:extLst>
                </p:cNvPr>
                <p:cNvGrpSpPr/>
                <p:nvPr/>
              </p:nvGrpSpPr>
              <p:grpSpPr>
                <a:xfrm>
                  <a:off x="901643" y="3508036"/>
                  <a:ext cx="848194" cy="1047267"/>
                  <a:chOff x="918498" y="1745385"/>
                  <a:chExt cx="1918756" cy="2369094"/>
                </a:xfrm>
              </p:grpSpPr>
              <p:pic>
                <p:nvPicPr>
                  <p:cNvPr id="23" name="Рисунок 22">
                    <a:extLst>
                      <a:ext uri="{FF2B5EF4-FFF2-40B4-BE49-F238E27FC236}">
                        <a16:creationId xmlns:a16="http://schemas.microsoft.com/office/drawing/2014/main" id="{F813F4D7-5192-4CA7-8144-6B757CC13E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0464" y="1867211"/>
                    <a:ext cx="1761674" cy="2203312"/>
                  </a:xfrm>
                  <a:prstGeom prst="rect">
                    <a:avLst/>
                  </a:prstGeom>
                </p:spPr>
              </p:pic>
              <p:sp>
                <p:nvSpPr>
                  <p:cNvPr id="24" name="Скругленный прямоугольник 75">
                    <a:extLst>
                      <a:ext uri="{FF2B5EF4-FFF2-40B4-BE49-F238E27FC236}">
                        <a16:creationId xmlns:a16="http://schemas.microsoft.com/office/drawing/2014/main" id="{0EEFC5F0-AD7A-4853-8A50-A32088375886}"/>
                      </a:ext>
                    </a:extLst>
                  </p:cNvPr>
                  <p:cNvSpPr/>
                  <p:nvPr/>
                </p:nvSpPr>
                <p:spPr>
                  <a:xfrm>
                    <a:off x="918498" y="1745385"/>
                    <a:ext cx="1918756" cy="2369094"/>
                  </a:xfrm>
                  <a:prstGeom prst="roundRect">
                    <a:avLst/>
                  </a:prstGeom>
                  <a:solidFill>
                    <a:srgbClr val="EB4747">
                      <a:alpha val="15000"/>
                    </a:srgbClr>
                  </a:solidFill>
                  <a:ln>
                    <a:solidFill>
                      <a:srgbClr val="EB4747"/>
                    </a:solidFill>
                    <a:prstDash val="soli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800" dirty="0"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p:grpSp>
            <p:grpSp>
              <p:nvGrpSpPr>
                <p:cNvPr id="19" name="Группа 18">
                  <a:extLst>
                    <a:ext uri="{FF2B5EF4-FFF2-40B4-BE49-F238E27FC236}">
                      <a16:creationId xmlns:a16="http://schemas.microsoft.com/office/drawing/2014/main" id="{D7CC53B1-94BF-4B14-91CF-649CFB901503}"/>
                    </a:ext>
                  </a:extLst>
                </p:cNvPr>
                <p:cNvGrpSpPr/>
                <p:nvPr/>
              </p:nvGrpSpPr>
              <p:grpSpPr>
                <a:xfrm>
                  <a:off x="2714540" y="3508036"/>
                  <a:ext cx="848194" cy="1047267"/>
                  <a:chOff x="9310718" y="1745385"/>
                  <a:chExt cx="1918756" cy="2369094"/>
                </a:xfrm>
              </p:grpSpPr>
              <p:pic>
                <p:nvPicPr>
                  <p:cNvPr id="21" name="Рисунок 20">
                    <a:extLst>
                      <a:ext uri="{FF2B5EF4-FFF2-40B4-BE49-F238E27FC236}">
                        <a16:creationId xmlns:a16="http://schemas.microsoft.com/office/drawing/2014/main" id="{1F3CEFD4-819C-449B-8231-CF344B41B1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9260" y="1867211"/>
                    <a:ext cx="1761673" cy="2203312"/>
                  </a:xfrm>
                  <a:prstGeom prst="rect">
                    <a:avLst/>
                  </a:prstGeom>
                </p:spPr>
              </p:pic>
              <p:sp>
                <p:nvSpPr>
                  <p:cNvPr id="22" name="Скругленный прямоугольник 75">
                    <a:extLst>
                      <a:ext uri="{FF2B5EF4-FFF2-40B4-BE49-F238E27FC236}">
                        <a16:creationId xmlns:a16="http://schemas.microsoft.com/office/drawing/2014/main" id="{399ABE58-58CB-4765-A3AF-B1B473A4B2EB}"/>
                      </a:ext>
                    </a:extLst>
                  </p:cNvPr>
                  <p:cNvSpPr/>
                  <p:nvPr/>
                </p:nvSpPr>
                <p:spPr>
                  <a:xfrm>
                    <a:off x="9310718" y="1745385"/>
                    <a:ext cx="1918756" cy="2369094"/>
                  </a:xfrm>
                  <a:prstGeom prst="roundRect">
                    <a:avLst/>
                  </a:prstGeom>
                  <a:solidFill>
                    <a:srgbClr val="487EEA">
                      <a:alpha val="15000"/>
                    </a:srgbClr>
                  </a:solidFill>
                  <a:ln>
                    <a:solidFill>
                      <a:srgbClr val="487EEA"/>
                    </a:solidFill>
                    <a:prstDash val="soli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800" dirty="0"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p:grpSp>
            <p:sp>
              <p:nvSpPr>
                <p:cNvPr id="20" name="Стрелка вправо 37">
                  <a:extLst>
                    <a:ext uri="{FF2B5EF4-FFF2-40B4-BE49-F238E27FC236}">
                      <a16:creationId xmlns:a16="http://schemas.microsoft.com/office/drawing/2014/main" id="{9B00857F-7061-4233-86B7-CF04F37D552C}"/>
                    </a:ext>
                  </a:extLst>
                </p:cNvPr>
                <p:cNvSpPr/>
                <p:nvPr/>
              </p:nvSpPr>
              <p:spPr>
                <a:xfrm>
                  <a:off x="1973937" y="3838916"/>
                  <a:ext cx="537403" cy="385506"/>
                </a:xfrm>
                <a:prstGeom prst="rightArrow">
                  <a:avLst>
                    <a:gd name="adj1" fmla="val 47662"/>
                    <a:gd name="adj2" fmla="val 67869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p:grpSp>
          <p:sp>
            <p:nvSpPr>
              <p:cNvPr id="16" name="Фигура, имеющая форму буквы L 15">
                <a:extLst>
                  <a:ext uri="{FF2B5EF4-FFF2-40B4-BE49-F238E27FC236}">
                    <a16:creationId xmlns:a16="http://schemas.microsoft.com/office/drawing/2014/main" id="{C25E0CBF-E414-4762-874E-BE9561CE3A77}"/>
                  </a:ext>
                </a:extLst>
              </p:cNvPr>
              <p:cNvSpPr/>
              <p:nvPr/>
            </p:nvSpPr>
            <p:spPr>
              <a:xfrm rot="18821107">
                <a:off x="3576033" y="4673783"/>
                <a:ext cx="485874" cy="291351"/>
              </a:xfrm>
              <a:prstGeom prst="corner">
                <a:avLst/>
              </a:prstGeom>
              <a:solidFill>
                <a:srgbClr val="2ECC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</p:grp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735CB35-53D4-41EB-AB91-3F34AA0D71A2}"/>
              </a:ext>
            </a:extLst>
          </p:cNvPr>
          <p:cNvSpPr/>
          <p:nvPr/>
        </p:nvSpPr>
        <p:spPr>
          <a:xfrm>
            <a:off x="4298683" y="2629307"/>
            <a:ext cx="36301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Неразмеченные данные</a:t>
            </a: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0712B46A-92A9-4658-8859-E8629C33BB3E}"/>
              </a:ext>
            </a:extLst>
          </p:cNvPr>
          <p:cNvGrpSpPr/>
          <p:nvPr/>
        </p:nvGrpSpPr>
        <p:grpSpPr>
          <a:xfrm>
            <a:off x="4960122" y="3878126"/>
            <a:ext cx="2496639" cy="2634113"/>
            <a:chOff x="4913823" y="3722324"/>
            <a:chExt cx="2496639" cy="2634113"/>
          </a:xfrm>
          <a:solidFill>
            <a:srgbClr val="75C4FF"/>
          </a:solidFill>
        </p:grpSpPr>
        <p:sp>
          <p:nvSpPr>
            <p:cNvPr id="46" name="Скругленный прямоугольник 111">
              <a:extLst>
                <a:ext uri="{FF2B5EF4-FFF2-40B4-BE49-F238E27FC236}">
                  <a16:creationId xmlns:a16="http://schemas.microsoft.com/office/drawing/2014/main" id="{01DA4831-8F9B-401D-86B4-4A3B0022E077}"/>
                </a:ext>
              </a:extLst>
            </p:cNvPr>
            <p:cNvSpPr/>
            <p:nvPr/>
          </p:nvSpPr>
          <p:spPr>
            <a:xfrm>
              <a:off x="5178464" y="4741455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rgbClr val="1A5CE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47" name="Скругленный прямоугольник 112">
              <a:extLst>
                <a:ext uri="{FF2B5EF4-FFF2-40B4-BE49-F238E27FC236}">
                  <a16:creationId xmlns:a16="http://schemas.microsoft.com/office/drawing/2014/main" id="{BCC5568A-4D34-43DA-ABE2-905EF5CD387F}"/>
                </a:ext>
              </a:extLst>
            </p:cNvPr>
            <p:cNvSpPr/>
            <p:nvPr/>
          </p:nvSpPr>
          <p:spPr>
            <a:xfrm>
              <a:off x="5297499" y="4400721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48" name="Скругленный прямоугольник 114">
              <a:extLst>
                <a:ext uri="{FF2B5EF4-FFF2-40B4-BE49-F238E27FC236}">
                  <a16:creationId xmlns:a16="http://schemas.microsoft.com/office/drawing/2014/main" id="{2065D7F7-F994-4CD7-B11D-380EFD596B24}"/>
                </a:ext>
              </a:extLst>
            </p:cNvPr>
            <p:cNvSpPr/>
            <p:nvPr/>
          </p:nvSpPr>
          <p:spPr>
            <a:xfrm>
              <a:off x="5821439" y="4160853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49" name="Скругленный прямоугольник 118">
              <a:extLst>
                <a:ext uri="{FF2B5EF4-FFF2-40B4-BE49-F238E27FC236}">
                  <a16:creationId xmlns:a16="http://schemas.microsoft.com/office/drawing/2014/main" id="{75B408D8-5E35-49A1-ADE0-D5C2B3EBD45E}"/>
                </a:ext>
              </a:extLst>
            </p:cNvPr>
            <p:cNvSpPr/>
            <p:nvPr/>
          </p:nvSpPr>
          <p:spPr>
            <a:xfrm>
              <a:off x="6146392" y="4161882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0" name="Скругленный прямоугольник 119">
              <a:extLst>
                <a:ext uri="{FF2B5EF4-FFF2-40B4-BE49-F238E27FC236}">
                  <a16:creationId xmlns:a16="http://schemas.microsoft.com/office/drawing/2014/main" id="{5087F3FC-AB54-4A4D-9B87-30CA7BBABA04}"/>
                </a:ext>
              </a:extLst>
            </p:cNvPr>
            <p:cNvSpPr/>
            <p:nvPr/>
          </p:nvSpPr>
          <p:spPr>
            <a:xfrm>
              <a:off x="5600389" y="3722324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1" name="Скругленный прямоугольник 119">
              <a:extLst>
                <a:ext uri="{FF2B5EF4-FFF2-40B4-BE49-F238E27FC236}">
                  <a16:creationId xmlns:a16="http://schemas.microsoft.com/office/drawing/2014/main" id="{E13C4020-A5B5-49E9-A8D9-67F009A12B5F}"/>
                </a:ext>
              </a:extLst>
            </p:cNvPr>
            <p:cNvSpPr/>
            <p:nvPr/>
          </p:nvSpPr>
          <p:spPr>
            <a:xfrm>
              <a:off x="5125801" y="4054864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2" name="Скругленный прямоугольник 111">
              <a:extLst>
                <a:ext uri="{FF2B5EF4-FFF2-40B4-BE49-F238E27FC236}">
                  <a16:creationId xmlns:a16="http://schemas.microsoft.com/office/drawing/2014/main" id="{08382BD6-0AFE-4368-8BF9-2280760EDF63}"/>
                </a:ext>
              </a:extLst>
            </p:cNvPr>
            <p:cNvSpPr/>
            <p:nvPr/>
          </p:nvSpPr>
          <p:spPr>
            <a:xfrm>
              <a:off x="4913823" y="4398159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rgbClr val="1A5CE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3" name="Скругленный прямоугольник 114">
              <a:extLst>
                <a:ext uri="{FF2B5EF4-FFF2-40B4-BE49-F238E27FC236}">
                  <a16:creationId xmlns:a16="http://schemas.microsoft.com/office/drawing/2014/main" id="{DDDF7B5B-36BB-47A3-A4A4-79FA0F6D7ADC}"/>
                </a:ext>
              </a:extLst>
            </p:cNvPr>
            <p:cNvSpPr/>
            <p:nvPr/>
          </p:nvSpPr>
          <p:spPr>
            <a:xfrm>
              <a:off x="5993125" y="3770316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4" name="Скругленный прямоугольник 114">
              <a:extLst>
                <a:ext uri="{FF2B5EF4-FFF2-40B4-BE49-F238E27FC236}">
                  <a16:creationId xmlns:a16="http://schemas.microsoft.com/office/drawing/2014/main" id="{A3EA06E9-7378-4186-A025-4EB27C30A20A}"/>
                </a:ext>
              </a:extLst>
            </p:cNvPr>
            <p:cNvSpPr/>
            <p:nvPr/>
          </p:nvSpPr>
          <p:spPr>
            <a:xfrm>
              <a:off x="5496486" y="4080648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5" name="Скругленный прямоугольник 114">
              <a:extLst>
                <a:ext uri="{FF2B5EF4-FFF2-40B4-BE49-F238E27FC236}">
                  <a16:creationId xmlns:a16="http://schemas.microsoft.com/office/drawing/2014/main" id="{2C2A4AA1-B915-4EC6-BE6B-2E9D0587C0B3}"/>
                </a:ext>
              </a:extLst>
            </p:cNvPr>
            <p:cNvSpPr/>
            <p:nvPr/>
          </p:nvSpPr>
          <p:spPr>
            <a:xfrm>
              <a:off x="6766625" y="4480505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6" name="Скругленный прямоугольник 118">
              <a:extLst>
                <a:ext uri="{FF2B5EF4-FFF2-40B4-BE49-F238E27FC236}">
                  <a16:creationId xmlns:a16="http://schemas.microsoft.com/office/drawing/2014/main" id="{7172D1BB-A31B-4ADF-B668-CC1878D8309B}"/>
                </a:ext>
              </a:extLst>
            </p:cNvPr>
            <p:cNvSpPr/>
            <p:nvPr/>
          </p:nvSpPr>
          <p:spPr>
            <a:xfrm>
              <a:off x="7119179" y="4510463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7" name="Скругленный прямоугольник 111">
              <a:extLst>
                <a:ext uri="{FF2B5EF4-FFF2-40B4-BE49-F238E27FC236}">
                  <a16:creationId xmlns:a16="http://schemas.microsoft.com/office/drawing/2014/main" id="{26BF38CB-8D3C-4BE5-A269-093771CFBD40}"/>
                </a:ext>
              </a:extLst>
            </p:cNvPr>
            <p:cNvSpPr/>
            <p:nvPr/>
          </p:nvSpPr>
          <p:spPr>
            <a:xfrm>
              <a:off x="6907201" y="4873007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rgbClr val="1A5CE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8" name="Скругленный прямоугольник 114">
              <a:extLst>
                <a:ext uri="{FF2B5EF4-FFF2-40B4-BE49-F238E27FC236}">
                  <a16:creationId xmlns:a16="http://schemas.microsoft.com/office/drawing/2014/main" id="{12F5D885-B97E-4F8D-B304-77627D4E3979}"/>
                </a:ext>
              </a:extLst>
            </p:cNvPr>
            <p:cNvSpPr/>
            <p:nvPr/>
          </p:nvSpPr>
          <p:spPr>
            <a:xfrm>
              <a:off x="6530649" y="4887063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9" name="Скругленный прямоугольник 118">
              <a:extLst>
                <a:ext uri="{FF2B5EF4-FFF2-40B4-BE49-F238E27FC236}">
                  <a16:creationId xmlns:a16="http://schemas.microsoft.com/office/drawing/2014/main" id="{2B3A52AC-2DBF-4C0A-B468-81744F20AF84}"/>
                </a:ext>
              </a:extLst>
            </p:cNvPr>
            <p:cNvSpPr/>
            <p:nvPr/>
          </p:nvSpPr>
          <p:spPr>
            <a:xfrm>
              <a:off x="7198484" y="4873007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60" name="Скругленный прямоугольник 114">
              <a:extLst>
                <a:ext uri="{FF2B5EF4-FFF2-40B4-BE49-F238E27FC236}">
                  <a16:creationId xmlns:a16="http://schemas.microsoft.com/office/drawing/2014/main" id="{713A498B-DC43-4EB9-95A5-DFB6F9C2EF50}"/>
                </a:ext>
              </a:extLst>
            </p:cNvPr>
            <p:cNvSpPr/>
            <p:nvPr/>
          </p:nvSpPr>
          <p:spPr>
            <a:xfrm>
              <a:off x="5496486" y="5632654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61" name="Скругленный прямоугольник 118">
              <a:extLst>
                <a:ext uri="{FF2B5EF4-FFF2-40B4-BE49-F238E27FC236}">
                  <a16:creationId xmlns:a16="http://schemas.microsoft.com/office/drawing/2014/main" id="{33924EB3-7645-41A1-A3DD-641C5E7E86B9}"/>
                </a:ext>
              </a:extLst>
            </p:cNvPr>
            <p:cNvSpPr/>
            <p:nvPr/>
          </p:nvSpPr>
          <p:spPr>
            <a:xfrm>
              <a:off x="6049323" y="5611405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62" name="Скругленный прямоугольник 111">
              <a:extLst>
                <a:ext uri="{FF2B5EF4-FFF2-40B4-BE49-F238E27FC236}">
                  <a16:creationId xmlns:a16="http://schemas.microsoft.com/office/drawing/2014/main" id="{6EEB7471-DC1A-4390-9511-5C8EA59A881D}"/>
                </a:ext>
              </a:extLst>
            </p:cNvPr>
            <p:cNvSpPr/>
            <p:nvPr/>
          </p:nvSpPr>
          <p:spPr>
            <a:xfrm>
              <a:off x="5822488" y="6144459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rgbClr val="1A5CE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63" name="Скругленный прямоугольник 114">
              <a:extLst>
                <a:ext uri="{FF2B5EF4-FFF2-40B4-BE49-F238E27FC236}">
                  <a16:creationId xmlns:a16="http://schemas.microsoft.com/office/drawing/2014/main" id="{B51DA05C-602C-4873-8736-BD087A6C7D95}"/>
                </a:ext>
              </a:extLst>
            </p:cNvPr>
            <p:cNvSpPr/>
            <p:nvPr/>
          </p:nvSpPr>
          <p:spPr>
            <a:xfrm>
              <a:off x="5318084" y="6025735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64" name="Скругленный прямоугольник 118">
              <a:extLst>
                <a:ext uri="{FF2B5EF4-FFF2-40B4-BE49-F238E27FC236}">
                  <a16:creationId xmlns:a16="http://schemas.microsoft.com/office/drawing/2014/main" id="{0A38B14D-ADC1-442B-8400-3F60248F1080}"/>
                </a:ext>
              </a:extLst>
            </p:cNvPr>
            <p:cNvSpPr/>
            <p:nvPr/>
          </p:nvSpPr>
          <p:spPr>
            <a:xfrm>
              <a:off x="6126484" y="5919746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65" name="Скругленный прямоугольник 111">
              <a:extLst>
                <a:ext uri="{FF2B5EF4-FFF2-40B4-BE49-F238E27FC236}">
                  <a16:creationId xmlns:a16="http://schemas.microsoft.com/office/drawing/2014/main" id="{20ADA1A4-DCCF-4529-8425-838550116540}"/>
                </a:ext>
              </a:extLst>
            </p:cNvPr>
            <p:cNvSpPr/>
            <p:nvPr/>
          </p:nvSpPr>
          <p:spPr>
            <a:xfrm>
              <a:off x="5785938" y="5847210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rgbClr val="1A5CE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0560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Траектория</a:t>
            </a:r>
            <a:endParaRPr lang="ru-RU" sz="36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A515428-7BC4-41DC-B88E-2E5BE8773CD7}"/>
              </a:ext>
            </a:extLst>
          </p:cNvPr>
          <p:cNvGrpSpPr/>
          <p:nvPr/>
        </p:nvGrpSpPr>
        <p:grpSpPr>
          <a:xfrm>
            <a:off x="4244741" y="1220037"/>
            <a:ext cx="8094619" cy="523220"/>
            <a:chOff x="2887576" y="1393294"/>
            <a:chExt cx="809461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42F389-5EDF-4209-9D25-96222441769F}"/>
                    </a:ext>
                  </a:extLst>
                </p:cNvPr>
                <p:cNvSpPr txBox="1"/>
                <p:nvPr/>
              </p:nvSpPr>
              <p:spPr>
                <a:xfrm>
                  <a:off x="5524670" y="1393294"/>
                  <a:ext cx="54575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42F389-5EDF-4209-9D25-9622244176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4670" y="1393294"/>
                  <a:ext cx="5457525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B43BB5-78A9-42BA-8094-06E6793F5AB0}"/>
                </a:ext>
              </a:extLst>
            </p:cNvPr>
            <p:cNvSpPr txBox="1"/>
            <p:nvPr/>
          </p:nvSpPr>
          <p:spPr>
            <a:xfrm>
              <a:off x="2887576" y="1393294"/>
              <a:ext cx="2627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Траектория: 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256984F-D52F-422D-BB36-77F8A1FDDADB}"/>
              </a:ext>
            </a:extLst>
          </p:cNvPr>
          <p:cNvGrpSpPr/>
          <p:nvPr/>
        </p:nvGrpSpPr>
        <p:grpSpPr>
          <a:xfrm>
            <a:off x="-69584" y="1226209"/>
            <a:ext cx="4246948" cy="523220"/>
            <a:chOff x="3068249" y="870074"/>
            <a:chExt cx="4246948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A808A-D3C9-4B2C-8EE8-CA42381B2C52}"/>
                    </a:ext>
                  </a:extLst>
                </p:cNvPr>
                <p:cNvSpPr txBox="1"/>
                <p:nvPr/>
              </p:nvSpPr>
              <p:spPr>
                <a:xfrm>
                  <a:off x="5398437" y="870074"/>
                  <a:ext cx="19167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)</m:t>
                        </m:r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A808A-D3C9-4B2C-8EE8-CA42381B2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8437" y="870074"/>
                  <a:ext cx="191676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0DA75F-39C8-41B7-ADD3-74AA7BD97033}"/>
                </a:ext>
              </a:extLst>
            </p:cNvPr>
            <p:cNvSpPr txBox="1"/>
            <p:nvPr/>
          </p:nvSpPr>
          <p:spPr>
            <a:xfrm>
              <a:off x="3068249" y="870074"/>
              <a:ext cx="23216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Политика: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2655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Траектория</a:t>
            </a:r>
            <a:endParaRPr lang="ru-RU" sz="36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A515428-7BC4-41DC-B88E-2E5BE8773CD7}"/>
              </a:ext>
            </a:extLst>
          </p:cNvPr>
          <p:cNvGrpSpPr/>
          <p:nvPr/>
        </p:nvGrpSpPr>
        <p:grpSpPr>
          <a:xfrm>
            <a:off x="4244741" y="1220037"/>
            <a:ext cx="8094619" cy="523220"/>
            <a:chOff x="2887576" y="1393294"/>
            <a:chExt cx="809461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42F389-5EDF-4209-9D25-96222441769F}"/>
                    </a:ext>
                  </a:extLst>
                </p:cNvPr>
                <p:cNvSpPr txBox="1"/>
                <p:nvPr/>
              </p:nvSpPr>
              <p:spPr>
                <a:xfrm>
                  <a:off x="5524670" y="1393294"/>
                  <a:ext cx="54575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42F389-5EDF-4209-9D25-9622244176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4670" y="1393294"/>
                  <a:ext cx="5457525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B43BB5-78A9-42BA-8094-06E6793F5AB0}"/>
                </a:ext>
              </a:extLst>
            </p:cNvPr>
            <p:cNvSpPr txBox="1"/>
            <p:nvPr/>
          </p:nvSpPr>
          <p:spPr>
            <a:xfrm>
              <a:off x="2887576" y="1393294"/>
              <a:ext cx="2627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Траектория: 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256984F-D52F-422D-BB36-77F8A1FDDADB}"/>
              </a:ext>
            </a:extLst>
          </p:cNvPr>
          <p:cNvGrpSpPr/>
          <p:nvPr/>
        </p:nvGrpSpPr>
        <p:grpSpPr>
          <a:xfrm>
            <a:off x="-69584" y="1226209"/>
            <a:ext cx="4246948" cy="523220"/>
            <a:chOff x="3068249" y="870074"/>
            <a:chExt cx="4246948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A808A-D3C9-4B2C-8EE8-CA42381B2C52}"/>
                    </a:ext>
                  </a:extLst>
                </p:cNvPr>
                <p:cNvSpPr txBox="1"/>
                <p:nvPr/>
              </p:nvSpPr>
              <p:spPr>
                <a:xfrm>
                  <a:off x="5398437" y="870074"/>
                  <a:ext cx="19167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)</m:t>
                        </m:r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A808A-D3C9-4B2C-8EE8-CA42381B2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8437" y="870074"/>
                  <a:ext cx="191676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0DA75F-39C8-41B7-ADD3-74AA7BD97033}"/>
                </a:ext>
              </a:extLst>
            </p:cNvPr>
            <p:cNvSpPr txBox="1"/>
            <p:nvPr/>
          </p:nvSpPr>
          <p:spPr>
            <a:xfrm>
              <a:off x="3068249" y="870074"/>
              <a:ext cx="23216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Политика: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3472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Траектория</a:t>
            </a:r>
            <a:endParaRPr lang="ru-RU" sz="36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A515428-7BC4-41DC-B88E-2E5BE8773CD7}"/>
              </a:ext>
            </a:extLst>
          </p:cNvPr>
          <p:cNvGrpSpPr/>
          <p:nvPr/>
        </p:nvGrpSpPr>
        <p:grpSpPr>
          <a:xfrm>
            <a:off x="4244741" y="1220037"/>
            <a:ext cx="8094619" cy="523220"/>
            <a:chOff x="2887576" y="1393294"/>
            <a:chExt cx="809461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42F389-5EDF-4209-9D25-96222441769F}"/>
                    </a:ext>
                  </a:extLst>
                </p:cNvPr>
                <p:cNvSpPr txBox="1"/>
                <p:nvPr/>
              </p:nvSpPr>
              <p:spPr>
                <a:xfrm>
                  <a:off x="5524670" y="1393294"/>
                  <a:ext cx="54575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42F389-5EDF-4209-9D25-9622244176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4670" y="1393294"/>
                  <a:ext cx="5457525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B43BB5-78A9-42BA-8094-06E6793F5AB0}"/>
                </a:ext>
              </a:extLst>
            </p:cNvPr>
            <p:cNvSpPr txBox="1"/>
            <p:nvPr/>
          </p:nvSpPr>
          <p:spPr>
            <a:xfrm>
              <a:off x="2887576" y="1393294"/>
              <a:ext cx="2627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Траектория: 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256984F-D52F-422D-BB36-77F8A1FDDADB}"/>
              </a:ext>
            </a:extLst>
          </p:cNvPr>
          <p:cNvGrpSpPr/>
          <p:nvPr/>
        </p:nvGrpSpPr>
        <p:grpSpPr>
          <a:xfrm>
            <a:off x="-69584" y="1226209"/>
            <a:ext cx="4246948" cy="523220"/>
            <a:chOff x="3068249" y="870074"/>
            <a:chExt cx="4246948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A808A-D3C9-4B2C-8EE8-CA42381B2C52}"/>
                    </a:ext>
                  </a:extLst>
                </p:cNvPr>
                <p:cNvSpPr txBox="1"/>
                <p:nvPr/>
              </p:nvSpPr>
              <p:spPr>
                <a:xfrm>
                  <a:off x="5398437" y="870074"/>
                  <a:ext cx="19167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)</m:t>
                        </m:r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A808A-D3C9-4B2C-8EE8-CA42381B2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8437" y="870074"/>
                  <a:ext cx="191676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0DA75F-39C8-41B7-ADD3-74AA7BD97033}"/>
                </a:ext>
              </a:extLst>
            </p:cNvPr>
            <p:cNvSpPr txBox="1"/>
            <p:nvPr/>
          </p:nvSpPr>
          <p:spPr>
            <a:xfrm>
              <a:off x="3068249" y="870074"/>
              <a:ext cx="23216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Политика: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8647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Траектория</a:t>
            </a:r>
            <a:endParaRPr lang="ru-RU" sz="36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A515428-7BC4-41DC-B88E-2E5BE8773CD7}"/>
              </a:ext>
            </a:extLst>
          </p:cNvPr>
          <p:cNvGrpSpPr/>
          <p:nvPr/>
        </p:nvGrpSpPr>
        <p:grpSpPr>
          <a:xfrm>
            <a:off x="4244741" y="1220037"/>
            <a:ext cx="8094619" cy="523220"/>
            <a:chOff x="2887576" y="1393294"/>
            <a:chExt cx="809461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42F389-5EDF-4209-9D25-96222441769F}"/>
                    </a:ext>
                  </a:extLst>
                </p:cNvPr>
                <p:cNvSpPr txBox="1"/>
                <p:nvPr/>
              </p:nvSpPr>
              <p:spPr>
                <a:xfrm>
                  <a:off x="5524670" y="1393294"/>
                  <a:ext cx="54575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…</m:t>
                        </m:r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42F389-5EDF-4209-9D25-9622244176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4670" y="1393294"/>
                  <a:ext cx="5457525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B43BB5-78A9-42BA-8094-06E6793F5AB0}"/>
                </a:ext>
              </a:extLst>
            </p:cNvPr>
            <p:cNvSpPr txBox="1"/>
            <p:nvPr/>
          </p:nvSpPr>
          <p:spPr>
            <a:xfrm>
              <a:off x="2887576" y="1393294"/>
              <a:ext cx="2627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Траектория: 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256984F-D52F-422D-BB36-77F8A1FDDADB}"/>
              </a:ext>
            </a:extLst>
          </p:cNvPr>
          <p:cNvGrpSpPr/>
          <p:nvPr/>
        </p:nvGrpSpPr>
        <p:grpSpPr>
          <a:xfrm>
            <a:off x="-69584" y="1226209"/>
            <a:ext cx="4246948" cy="523220"/>
            <a:chOff x="3068249" y="870074"/>
            <a:chExt cx="4246948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A808A-D3C9-4B2C-8EE8-CA42381B2C52}"/>
                    </a:ext>
                  </a:extLst>
                </p:cNvPr>
                <p:cNvSpPr txBox="1"/>
                <p:nvPr/>
              </p:nvSpPr>
              <p:spPr>
                <a:xfrm>
                  <a:off x="5398437" y="870074"/>
                  <a:ext cx="19167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)</m:t>
                        </m:r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A808A-D3C9-4B2C-8EE8-CA42381B2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8437" y="870074"/>
                  <a:ext cx="191676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0DA75F-39C8-41B7-ADD3-74AA7BD97033}"/>
                </a:ext>
              </a:extLst>
            </p:cNvPr>
            <p:cNvSpPr txBox="1"/>
            <p:nvPr/>
          </p:nvSpPr>
          <p:spPr>
            <a:xfrm>
              <a:off x="3068249" y="870074"/>
              <a:ext cx="23216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Политика: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191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Суммарная награда</a:t>
            </a:r>
            <a:endParaRPr lang="ru-RU" sz="36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A515428-7BC4-41DC-B88E-2E5BE8773CD7}"/>
              </a:ext>
            </a:extLst>
          </p:cNvPr>
          <p:cNvGrpSpPr/>
          <p:nvPr/>
        </p:nvGrpSpPr>
        <p:grpSpPr>
          <a:xfrm>
            <a:off x="4244741" y="1220037"/>
            <a:ext cx="8094619" cy="523220"/>
            <a:chOff x="2887576" y="1393294"/>
            <a:chExt cx="809461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42F389-5EDF-4209-9D25-96222441769F}"/>
                    </a:ext>
                  </a:extLst>
                </p:cNvPr>
                <p:cNvSpPr txBox="1"/>
                <p:nvPr/>
              </p:nvSpPr>
              <p:spPr>
                <a:xfrm>
                  <a:off x="5524670" y="1393294"/>
                  <a:ext cx="54575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…</m:t>
                        </m:r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42F389-5EDF-4209-9D25-9622244176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4670" y="1393294"/>
                  <a:ext cx="5457525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B43BB5-78A9-42BA-8094-06E6793F5AB0}"/>
                </a:ext>
              </a:extLst>
            </p:cNvPr>
            <p:cNvSpPr txBox="1"/>
            <p:nvPr/>
          </p:nvSpPr>
          <p:spPr>
            <a:xfrm>
              <a:off x="2887576" y="1393294"/>
              <a:ext cx="2627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Траектория: 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256984F-D52F-422D-BB36-77F8A1FDDADB}"/>
              </a:ext>
            </a:extLst>
          </p:cNvPr>
          <p:cNvGrpSpPr/>
          <p:nvPr/>
        </p:nvGrpSpPr>
        <p:grpSpPr>
          <a:xfrm>
            <a:off x="-69584" y="1226209"/>
            <a:ext cx="4246948" cy="523220"/>
            <a:chOff x="3068249" y="870074"/>
            <a:chExt cx="4246948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A808A-D3C9-4B2C-8EE8-CA42381B2C52}"/>
                    </a:ext>
                  </a:extLst>
                </p:cNvPr>
                <p:cNvSpPr txBox="1"/>
                <p:nvPr/>
              </p:nvSpPr>
              <p:spPr>
                <a:xfrm>
                  <a:off x="5398437" y="870074"/>
                  <a:ext cx="19167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)</m:t>
                        </m:r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A808A-D3C9-4B2C-8EE8-CA42381B2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8437" y="870074"/>
                  <a:ext cx="191676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0DA75F-39C8-41B7-ADD3-74AA7BD97033}"/>
                </a:ext>
              </a:extLst>
            </p:cNvPr>
            <p:cNvSpPr txBox="1"/>
            <p:nvPr/>
          </p:nvSpPr>
          <p:spPr>
            <a:xfrm>
              <a:off x="3068249" y="870074"/>
              <a:ext cx="23216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Политика: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8865F5F-0661-42B3-8D41-9A0D26C0058A}"/>
              </a:ext>
            </a:extLst>
          </p:cNvPr>
          <p:cNvGrpSpPr/>
          <p:nvPr/>
        </p:nvGrpSpPr>
        <p:grpSpPr>
          <a:xfrm>
            <a:off x="154004" y="2120939"/>
            <a:ext cx="5360184" cy="1145378"/>
            <a:chOff x="3917480" y="2274944"/>
            <a:chExt cx="5360184" cy="11453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7E99BE-4220-41AE-AF87-D4F3833533A4}"/>
                    </a:ext>
                  </a:extLst>
                </p:cNvPr>
                <p:cNvSpPr txBox="1"/>
                <p:nvPr/>
              </p:nvSpPr>
              <p:spPr>
                <a:xfrm>
                  <a:off x="7882862" y="2274944"/>
                  <a:ext cx="1394802" cy="11453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ru-RU" sz="280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ru-RU" sz="2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7E99BE-4220-41AE-AF87-D4F383353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862" y="2274944"/>
                  <a:ext cx="1394802" cy="114537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0B54CD-2C03-4883-A82F-26848F7855B5}"/>
                </a:ext>
              </a:extLst>
            </p:cNvPr>
            <p:cNvSpPr txBox="1"/>
            <p:nvPr/>
          </p:nvSpPr>
          <p:spPr>
            <a:xfrm>
              <a:off x="3917480" y="2586023"/>
              <a:ext cx="3821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Суммарная награда</a:t>
              </a:r>
              <a:r>
                <a:rPr lang="en-US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: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158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Суммарная награда</a:t>
            </a:r>
            <a:endParaRPr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A515428-7BC4-41DC-B88E-2E5BE8773CD7}"/>
              </a:ext>
            </a:extLst>
          </p:cNvPr>
          <p:cNvGrpSpPr/>
          <p:nvPr/>
        </p:nvGrpSpPr>
        <p:grpSpPr>
          <a:xfrm>
            <a:off x="4244741" y="1220037"/>
            <a:ext cx="8094619" cy="523220"/>
            <a:chOff x="2887576" y="1393294"/>
            <a:chExt cx="809461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42F389-5EDF-4209-9D25-96222441769F}"/>
                    </a:ext>
                  </a:extLst>
                </p:cNvPr>
                <p:cNvSpPr txBox="1"/>
                <p:nvPr/>
              </p:nvSpPr>
              <p:spPr>
                <a:xfrm>
                  <a:off x="5524670" y="1393294"/>
                  <a:ext cx="54575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…</m:t>
                        </m:r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42F389-5EDF-4209-9D25-9622244176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4670" y="1393294"/>
                  <a:ext cx="5457525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B43BB5-78A9-42BA-8094-06E6793F5AB0}"/>
                </a:ext>
              </a:extLst>
            </p:cNvPr>
            <p:cNvSpPr txBox="1"/>
            <p:nvPr/>
          </p:nvSpPr>
          <p:spPr>
            <a:xfrm>
              <a:off x="2887576" y="1393294"/>
              <a:ext cx="2627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Траектория: 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256984F-D52F-422D-BB36-77F8A1FDDADB}"/>
              </a:ext>
            </a:extLst>
          </p:cNvPr>
          <p:cNvGrpSpPr/>
          <p:nvPr/>
        </p:nvGrpSpPr>
        <p:grpSpPr>
          <a:xfrm>
            <a:off x="-69584" y="1226209"/>
            <a:ext cx="4246948" cy="523220"/>
            <a:chOff x="3068249" y="870074"/>
            <a:chExt cx="4246948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A808A-D3C9-4B2C-8EE8-CA42381B2C52}"/>
                    </a:ext>
                  </a:extLst>
                </p:cNvPr>
                <p:cNvSpPr txBox="1"/>
                <p:nvPr/>
              </p:nvSpPr>
              <p:spPr>
                <a:xfrm>
                  <a:off x="5398437" y="870074"/>
                  <a:ext cx="19167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)</m:t>
                        </m:r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A808A-D3C9-4B2C-8EE8-CA42381B2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8437" y="870074"/>
                  <a:ext cx="191676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0DA75F-39C8-41B7-ADD3-74AA7BD97033}"/>
                </a:ext>
              </a:extLst>
            </p:cNvPr>
            <p:cNvSpPr txBox="1"/>
            <p:nvPr/>
          </p:nvSpPr>
          <p:spPr>
            <a:xfrm>
              <a:off x="3068249" y="870074"/>
              <a:ext cx="23216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Политика: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8865F5F-0661-42B3-8D41-9A0D26C0058A}"/>
              </a:ext>
            </a:extLst>
          </p:cNvPr>
          <p:cNvGrpSpPr/>
          <p:nvPr/>
        </p:nvGrpSpPr>
        <p:grpSpPr>
          <a:xfrm>
            <a:off x="154004" y="2120939"/>
            <a:ext cx="5360184" cy="1145378"/>
            <a:chOff x="3917480" y="2274944"/>
            <a:chExt cx="5360184" cy="11453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7E99BE-4220-41AE-AF87-D4F3833533A4}"/>
                    </a:ext>
                  </a:extLst>
                </p:cNvPr>
                <p:cNvSpPr txBox="1"/>
                <p:nvPr/>
              </p:nvSpPr>
              <p:spPr>
                <a:xfrm>
                  <a:off x="7882862" y="2274944"/>
                  <a:ext cx="1394802" cy="11453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ru-RU" sz="280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ru-RU" sz="2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7E99BE-4220-41AE-AF87-D4F383353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862" y="2274944"/>
                  <a:ext cx="1394802" cy="114537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0B54CD-2C03-4883-A82F-26848F7855B5}"/>
                </a:ext>
              </a:extLst>
            </p:cNvPr>
            <p:cNvSpPr txBox="1"/>
            <p:nvPr/>
          </p:nvSpPr>
          <p:spPr>
            <a:xfrm>
              <a:off x="3917480" y="2586023"/>
              <a:ext cx="3821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Суммарная награда</a:t>
              </a:r>
              <a:r>
                <a:rPr lang="en-US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: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13" name="Скругленный прямоугольник 75">
            <a:extLst>
              <a:ext uri="{FF2B5EF4-FFF2-40B4-BE49-F238E27FC236}">
                <a16:creationId xmlns:a16="http://schemas.microsoft.com/office/drawing/2014/main" id="{1C6BE3D8-7461-496D-941B-EDBC5DEF3A4F}"/>
              </a:ext>
            </a:extLst>
          </p:cNvPr>
          <p:cNvSpPr/>
          <p:nvPr/>
        </p:nvSpPr>
        <p:spPr>
          <a:xfrm>
            <a:off x="9780129" y="2135455"/>
            <a:ext cx="1394801" cy="1220389"/>
          </a:xfrm>
          <a:prstGeom prst="roundRect">
            <a:avLst/>
          </a:prstGeom>
          <a:solidFill>
            <a:srgbClr val="D9FFEA"/>
          </a:solidFill>
          <a:ln w="38100">
            <a:solidFill>
              <a:srgbClr val="00B05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5F55E14-80D9-440A-ABF0-ED3EF64C6CF2}"/>
              </a:ext>
            </a:extLst>
          </p:cNvPr>
          <p:cNvGrpSpPr/>
          <p:nvPr/>
        </p:nvGrpSpPr>
        <p:grpSpPr>
          <a:xfrm>
            <a:off x="5582656" y="2130564"/>
            <a:ext cx="5534527" cy="1145378"/>
            <a:chOff x="3647975" y="3603230"/>
            <a:chExt cx="5534527" cy="11453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5584C2-3619-4580-9D0A-BBF5C4FB46A1}"/>
                    </a:ext>
                  </a:extLst>
                </p:cNvPr>
                <p:cNvSpPr txBox="1"/>
                <p:nvPr/>
              </p:nvSpPr>
              <p:spPr>
                <a:xfrm>
                  <a:off x="7882862" y="3603230"/>
                  <a:ext cx="1299640" cy="11453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ru-RU" sz="280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ru-RU" sz="2800" i="1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ru-RU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𝑡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ru-RU" sz="2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5584C2-3619-4580-9D0A-BBF5C4FB4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862" y="3603230"/>
                  <a:ext cx="1299640" cy="114537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7934DA-2E61-4828-9BC5-DC47BCF86E0C}"/>
                </a:ext>
              </a:extLst>
            </p:cNvPr>
            <p:cNvSpPr txBox="1"/>
            <p:nvPr/>
          </p:nvSpPr>
          <p:spPr>
            <a:xfrm>
              <a:off x="3647975" y="3702553"/>
              <a:ext cx="40905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Дисконтированная суммарная награда</a:t>
              </a:r>
              <a:r>
                <a:rPr lang="en-US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: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C584DE-41C3-4B6A-B8FC-E791284CEBB8}"/>
                  </a:ext>
                </a:extLst>
              </p:cNvPr>
              <p:cNvSpPr txBox="1"/>
              <p:nvPr/>
            </p:nvSpPr>
            <p:spPr>
              <a:xfrm>
                <a:off x="9663767" y="3544510"/>
                <a:ext cx="16259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∈(0, 1]</m:t>
                      </m:r>
                    </m:oMath>
                  </m:oMathPara>
                </a14:m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C584DE-41C3-4B6A-B8FC-E791284CE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767" y="3544510"/>
                <a:ext cx="16259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8818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Оптимальная политика</a:t>
            </a:r>
            <a:endParaRPr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A515428-7BC4-41DC-B88E-2E5BE8773CD7}"/>
              </a:ext>
            </a:extLst>
          </p:cNvPr>
          <p:cNvGrpSpPr/>
          <p:nvPr/>
        </p:nvGrpSpPr>
        <p:grpSpPr>
          <a:xfrm>
            <a:off x="4244741" y="1220037"/>
            <a:ext cx="8094619" cy="523220"/>
            <a:chOff x="2887576" y="1393294"/>
            <a:chExt cx="809461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42F389-5EDF-4209-9D25-96222441769F}"/>
                    </a:ext>
                  </a:extLst>
                </p:cNvPr>
                <p:cNvSpPr txBox="1"/>
                <p:nvPr/>
              </p:nvSpPr>
              <p:spPr>
                <a:xfrm>
                  <a:off x="5524670" y="1393294"/>
                  <a:ext cx="54575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…</m:t>
                        </m:r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42F389-5EDF-4209-9D25-9622244176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4670" y="1393294"/>
                  <a:ext cx="5457525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B43BB5-78A9-42BA-8094-06E6793F5AB0}"/>
                </a:ext>
              </a:extLst>
            </p:cNvPr>
            <p:cNvSpPr txBox="1"/>
            <p:nvPr/>
          </p:nvSpPr>
          <p:spPr>
            <a:xfrm>
              <a:off x="2887576" y="1393294"/>
              <a:ext cx="2627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Траектория: 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256984F-D52F-422D-BB36-77F8A1FDDADB}"/>
              </a:ext>
            </a:extLst>
          </p:cNvPr>
          <p:cNvGrpSpPr/>
          <p:nvPr/>
        </p:nvGrpSpPr>
        <p:grpSpPr>
          <a:xfrm>
            <a:off x="-69584" y="1226209"/>
            <a:ext cx="4246948" cy="523220"/>
            <a:chOff x="3068249" y="870074"/>
            <a:chExt cx="4246948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A808A-D3C9-4B2C-8EE8-CA42381B2C52}"/>
                    </a:ext>
                  </a:extLst>
                </p:cNvPr>
                <p:cNvSpPr txBox="1"/>
                <p:nvPr/>
              </p:nvSpPr>
              <p:spPr>
                <a:xfrm>
                  <a:off x="5398437" y="870074"/>
                  <a:ext cx="19167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)</m:t>
                        </m:r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A808A-D3C9-4B2C-8EE8-CA42381B2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8437" y="870074"/>
                  <a:ext cx="191676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0DA75F-39C8-41B7-ADD3-74AA7BD97033}"/>
                </a:ext>
              </a:extLst>
            </p:cNvPr>
            <p:cNvSpPr txBox="1"/>
            <p:nvPr/>
          </p:nvSpPr>
          <p:spPr>
            <a:xfrm>
              <a:off x="3068249" y="870074"/>
              <a:ext cx="23216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Политика: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8865F5F-0661-42B3-8D41-9A0D26C0058A}"/>
              </a:ext>
            </a:extLst>
          </p:cNvPr>
          <p:cNvGrpSpPr/>
          <p:nvPr/>
        </p:nvGrpSpPr>
        <p:grpSpPr>
          <a:xfrm>
            <a:off x="154004" y="2120939"/>
            <a:ext cx="5360184" cy="1145378"/>
            <a:chOff x="3917480" y="2274944"/>
            <a:chExt cx="5360184" cy="11453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7E99BE-4220-41AE-AF87-D4F3833533A4}"/>
                    </a:ext>
                  </a:extLst>
                </p:cNvPr>
                <p:cNvSpPr txBox="1"/>
                <p:nvPr/>
              </p:nvSpPr>
              <p:spPr>
                <a:xfrm>
                  <a:off x="7882862" y="2274944"/>
                  <a:ext cx="1394802" cy="11453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ru-RU" sz="280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ru-RU" sz="2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7E99BE-4220-41AE-AF87-D4F383353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862" y="2274944"/>
                  <a:ext cx="1394802" cy="114537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0B54CD-2C03-4883-A82F-26848F7855B5}"/>
                </a:ext>
              </a:extLst>
            </p:cNvPr>
            <p:cNvSpPr txBox="1"/>
            <p:nvPr/>
          </p:nvSpPr>
          <p:spPr>
            <a:xfrm>
              <a:off x="3917480" y="2586023"/>
              <a:ext cx="3821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Суммарная награда</a:t>
              </a:r>
              <a:r>
                <a:rPr lang="en-US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: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13" name="Скругленный прямоугольник 75">
            <a:extLst>
              <a:ext uri="{FF2B5EF4-FFF2-40B4-BE49-F238E27FC236}">
                <a16:creationId xmlns:a16="http://schemas.microsoft.com/office/drawing/2014/main" id="{1C6BE3D8-7461-496D-941B-EDBC5DEF3A4F}"/>
              </a:ext>
            </a:extLst>
          </p:cNvPr>
          <p:cNvSpPr/>
          <p:nvPr/>
        </p:nvSpPr>
        <p:spPr>
          <a:xfrm>
            <a:off x="9780129" y="2135455"/>
            <a:ext cx="1394801" cy="1220389"/>
          </a:xfrm>
          <a:prstGeom prst="roundRect">
            <a:avLst/>
          </a:prstGeom>
          <a:solidFill>
            <a:srgbClr val="D9FFEA"/>
          </a:solidFill>
          <a:ln w="38100">
            <a:solidFill>
              <a:srgbClr val="00B05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5F55E14-80D9-440A-ABF0-ED3EF64C6CF2}"/>
              </a:ext>
            </a:extLst>
          </p:cNvPr>
          <p:cNvGrpSpPr/>
          <p:nvPr/>
        </p:nvGrpSpPr>
        <p:grpSpPr>
          <a:xfrm>
            <a:off x="5582656" y="2130564"/>
            <a:ext cx="5534527" cy="1145378"/>
            <a:chOff x="3647975" y="3603230"/>
            <a:chExt cx="5534527" cy="11453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5584C2-3619-4580-9D0A-BBF5C4FB46A1}"/>
                    </a:ext>
                  </a:extLst>
                </p:cNvPr>
                <p:cNvSpPr txBox="1"/>
                <p:nvPr/>
              </p:nvSpPr>
              <p:spPr>
                <a:xfrm>
                  <a:off x="7882862" y="3603230"/>
                  <a:ext cx="1299640" cy="11453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ru-RU" sz="280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ru-RU" sz="2800" i="1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ru-RU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𝑡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ru-RU" sz="2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5584C2-3619-4580-9D0A-BBF5C4FB4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862" y="3603230"/>
                  <a:ext cx="1299640" cy="114537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7934DA-2E61-4828-9BC5-DC47BCF86E0C}"/>
                </a:ext>
              </a:extLst>
            </p:cNvPr>
            <p:cNvSpPr txBox="1"/>
            <p:nvPr/>
          </p:nvSpPr>
          <p:spPr>
            <a:xfrm>
              <a:off x="3647975" y="3702553"/>
              <a:ext cx="40905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Дисконтированная суммарная награда</a:t>
              </a:r>
              <a:r>
                <a:rPr lang="en-US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: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18" name="Скругленный прямоугольник 75">
            <a:extLst>
              <a:ext uri="{FF2B5EF4-FFF2-40B4-BE49-F238E27FC236}">
                <a16:creationId xmlns:a16="http://schemas.microsoft.com/office/drawing/2014/main" id="{B8E78997-1D12-41E8-AFAE-2D6026CB686D}"/>
              </a:ext>
            </a:extLst>
          </p:cNvPr>
          <p:cNvSpPr/>
          <p:nvPr/>
        </p:nvSpPr>
        <p:spPr>
          <a:xfrm>
            <a:off x="6940678" y="3685124"/>
            <a:ext cx="1394801" cy="1220389"/>
          </a:xfrm>
          <a:prstGeom prst="roundRect">
            <a:avLst/>
          </a:prstGeom>
          <a:solidFill>
            <a:srgbClr val="D9FFEA"/>
          </a:solidFill>
          <a:ln w="38100">
            <a:solidFill>
              <a:srgbClr val="00B05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0B50764-FD5B-40E5-815C-5E72FAA75764}"/>
              </a:ext>
            </a:extLst>
          </p:cNvPr>
          <p:cNvGrpSpPr/>
          <p:nvPr/>
        </p:nvGrpSpPr>
        <p:grpSpPr>
          <a:xfrm>
            <a:off x="-481262" y="3713414"/>
            <a:ext cx="8855242" cy="1138260"/>
            <a:chOff x="924025" y="5124021"/>
            <a:chExt cx="8855242" cy="113826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F49D7A-F97C-4487-8323-A01BEAACC8EF}"/>
                </a:ext>
              </a:extLst>
            </p:cNvPr>
            <p:cNvSpPr txBox="1"/>
            <p:nvPr/>
          </p:nvSpPr>
          <p:spPr>
            <a:xfrm>
              <a:off x="924025" y="5355656"/>
              <a:ext cx="5033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Оптимальная политика: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9B92381-3DAA-440A-AE8C-3C2088BB20FE}"/>
                    </a:ext>
                  </a:extLst>
                </p:cNvPr>
                <p:cNvSpPr txBox="1"/>
                <p:nvPr/>
              </p:nvSpPr>
              <p:spPr>
                <a:xfrm>
                  <a:off x="6102416" y="5124021"/>
                  <a:ext cx="3676851" cy="11382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ru-RU" sz="280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ru-R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ru-RU" sz="28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∗</m:t>
                            </m:r>
                          </m:sup>
                        </m:sSup>
                        <m:r>
                          <a:rPr lang="ru-RU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 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argmax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  </m:t>
                            </m:r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ru-RU" sz="2800" i="1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𝑡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ru-RU" sz="2800" i="1"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ru-RU" sz="28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nary>
                          </m:e>
                        </m:func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9B92381-3DAA-440A-AE8C-3C2088BB2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2416" y="5124021"/>
                  <a:ext cx="3676851" cy="11382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C584DE-41C3-4B6A-B8FC-E791284CEBB8}"/>
                  </a:ext>
                </a:extLst>
              </p:cNvPr>
              <p:cNvSpPr txBox="1"/>
              <p:nvPr/>
            </p:nvSpPr>
            <p:spPr>
              <a:xfrm>
                <a:off x="9663767" y="3544510"/>
                <a:ext cx="16259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∈(0, 1]</m:t>
                      </m:r>
                    </m:oMath>
                  </m:oMathPara>
                </a14:m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C584DE-41C3-4B6A-B8FC-E791284CE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767" y="3544510"/>
                <a:ext cx="162599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9354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Оптимальная политика</a:t>
            </a:r>
            <a:endParaRPr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A515428-7BC4-41DC-B88E-2E5BE8773CD7}"/>
              </a:ext>
            </a:extLst>
          </p:cNvPr>
          <p:cNvGrpSpPr/>
          <p:nvPr/>
        </p:nvGrpSpPr>
        <p:grpSpPr>
          <a:xfrm>
            <a:off x="4244741" y="1220037"/>
            <a:ext cx="8094619" cy="523220"/>
            <a:chOff x="2887576" y="1393294"/>
            <a:chExt cx="809461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42F389-5EDF-4209-9D25-96222441769F}"/>
                    </a:ext>
                  </a:extLst>
                </p:cNvPr>
                <p:cNvSpPr txBox="1"/>
                <p:nvPr/>
              </p:nvSpPr>
              <p:spPr>
                <a:xfrm>
                  <a:off x="5524670" y="1393294"/>
                  <a:ext cx="54575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…</m:t>
                        </m:r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42F389-5EDF-4209-9D25-9622244176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4670" y="1393294"/>
                  <a:ext cx="5457525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B43BB5-78A9-42BA-8094-06E6793F5AB0}"/>
                </a:ext>
              </a:extLst>
            </p:cNvPr>
            <p:cNvSpPr txBox="1"/>
            <p:nvPr/>
          </p:nvSpPr>
          <p:spPr>
            <a:xfrm>
              <a:off x="2887576" y="1393294"/>
              <a:ext cx="2627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Траектория: 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256984F-D52F-422D-BB36-77F8A1FDDADB}"/>
              </a:ext>
            </a:extLst>
          </p:cNvPr>
          <p:cNvGrpSpPr/>
          <p:nvPr/>
        </p:nvGrpSpPr>
        <p:grpSpPr>
          <a:xfrm>
            <a:off x="-69584" y="1226209"/>
            <a:ext cx="4246948" cy="523220"/>
            <a:chOff x="3068249" y="870074"/>
            <a:chExt cx="4246948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A808A-D3C9-4B2C-8EE8-CA42381B2C52}"/>
                    </a:ext>
                  </a:extLst>
                </p:cNvPr>
                <p:cNvSpPr txBox="1"/>
                <p:nvPr/>
              </p:nvSpPr>
              <p:spPr>
                <a:xfrm>
                  <a:off x="5398437" y="870074"/>
                  <a:ext cx="19167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)</m:t>
                        </m:r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A808A-D3C9-4B2C-8EE8-CA42381B2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8437" y="870074"/>
                  <a:ext cx="191676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0DA75F-39C8-41B7-ADD3-74AA7BD97033}"/>
                </a:ext>
              </a:extLst>
            </p:cNvPr>
            <p:cNvSpPr txBox="1"/>
            <p:nvPr/>
          </p:nvSpPr>
          <p:spPr>
            <a:xfrm>
              <a:off x="3068249" y="870074"/>
              <a:ext cx="23216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Политика: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8865F5F-0661-42B3-8D41-9A0D26C0058A}"/>
              </a:ext>
            </a:extLst>
          </p:cNvPr>
          <p:cNvGrpSpPr/>
          <p:nvPr/>
        </p:nvGrpSpPr>
        <p:grpSpPr>
          <a:xfrm>
            <a:off x="154004" y="2120939"/>
            <a:ext cx="5360184" cy="1145378"/>
            <a:chOff x="3917480" y="2274944"/>
            <a:chExt cx="5360184" cy="11453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7E99BE-4220-41AE-AF87-D4F3833533A4}"/>
                    </a:ext>
                  </a:extLst>
                </p:cNvPr>
                <p:cNvSpPr txBox="1"/>
                <p:nvPr/>
              </p:nvSpPr>
              <p:spPr>
                <a:xfrm>
                  <a:off x="7882862" y="2274944"/>
                  <a:ext cx="1394802" cy="11453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ru-RU" sz="280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ru-RU" sz="2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7E99BE-4220-41AE-AF87-D4F383353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862" y="2274944"/>
                  <a:ext cx="1394802" cy="114537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0B54CD-2C03-4883-A82F-26848F7855B5}"/>
                </a:ext>
              </a:extLst>
            </p:cNvPr>
            <p:cNvSpPr txBox="1"/>
            <p:nvPr/>
          </p:nvSpPr>
          <p:spPr>
            <a:xfrm>
              <a:off x="3917480" y="2586023"/>
              <a:ext cx="3821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Суммарная награда</a:t>
              </a:r>
              <a:r>
                <a:rPr lang="en-US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: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13" name="Скругленный прямоугольник 75">
            <a:extLst>
              <a:ext uri="{FF2B5EF4-FFF2-40B4-BE49-F238E27FC236}">
                <a16:creationId xmlns:a16="http://schemas.microsoft.com/office/drawing/2014/main" id="{1C6BE3D8-7461-496D-941B-EDBC5DEF3A4F}"/>
              </a:ext>
            </a:extLst>
          </p:cNvPr>
          <p:cNvSpPr/>
          <p:nvPr/>
        </p:nvSpPr>
        <p:spPr>
          <a:xfrm>
            <a:off x="9780129" y="2135455"/>
            <a:ext cx="1394801" cy="1220389"/>
          </a:xfrm>
          <a:prstGeom prst="roundRect">
            <a:avLst/>
          </a:prstGeom>
          <a:solidFill>
            <a:srgbClr val="D9FFEA"/>
          </a:solidFill>
          <a:ln w="38100">
            <a:solidFill>
              <a:srgbClr val="00B05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5F55E14-80D9-440A-ABF0-ED3EF64C6CF2}"/>
              </a:ext>
            </a:extLst>
          </p:cNvPr>
          <p:cNvGrpSpPr/>
          <p:nvPr/>
        </p:nvGrpSpPr>
        <p:grpSpPr>
          <a:xfrm>
            <a:off x="5582656" y="2130564"/>
            <a:ext cx="5534527" cy="1145378"/>
            <a:chOff x="3647975" y="3603230"/>
            <a:chExt cx="5534527" cy="11453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5584C2-3619-4580-9D0A-BBF5C4FB46A1}"/>
                    </a:ext>
                  </a:extLst>
                </p:cNvPr>
                <p:cNvSpPr txBox="1"/>
                <p:nvPr/>
              </p:nvSpPr>
              <p:spPr>
                <a:xfrm>
                  <a:off x="7882862" y="3603230"/>
                  <a:ext cx="1299640" cy="11453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ru-RU" sz="280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ru-RU" sz="2800" i="1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ru-RU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𝑡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ru-RU" sz="2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5584C2-3619-4580-9D0A-BBF5C4FB4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862" y="3603230"/>
                  <a:ext cx="1299640" cy="114537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7934DA-2E61-4828-9BC5-DC47BCF86E0C}"/>
                </a:ext>
              </a:extLst>
            </p:cNvPr>
            <p:cNvSpPr txBox="1"/>
            <p:nvPr/>
          </p:nvSpPr>
          <p:spPr>
            <a:xfrm>
              <a:off x="3647975" y="3702553"/>
              <a:ext cx="40905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Дисконтированная суммарная награда</a:t>
              </a:r>
              <a:r>
                <a:rPr lang="en-US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: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18" name="Скругленный прямоугольник 75">
            <a:extLst>
              <a:ext uri="{FF2B5EF4-FFF2-40B4-BE49-F238E27FC236}">
                <a16:creationId xmlns:a16="http://schemas.microsoft.com/office/drawing/2014/main" id="{B8E78997-1D12-41E8-AFAE-2D6026CB686D}"/>
              </a:ext>
            </a:extLst>
          </p:cNvPr>
          <p:cNvSpPr/>
          <p:nvPr/>
        </p:nvSpPr>
        <p:spPr>
          <a:xfrm>
            <a:off x="6940678" y="3685124"/>
            <a:ext cx="1394801" cy="1220389"/>
          </a:xfrm>
          <a:prstGeom prst="roundRect">
            <a:avLst/>
          </a:prstGeom>
          <a:solidFill>
            <a:srgbClr val="D9FFEA"/>
          </a:solidFill>
          <a:ln w="38100">
            <a:solidFill>
              <a:srgbClr val="00B05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0B50764-FD5B-40E5-815C-5E72FAA75764}"/>
              </a:ext>
            </a:extLst>
          </p:cNvPr>
          <p:cNvGrpSpPr/>
          <p:nvPr/>
        </p:nvGrpSpPr>
        <p:grpSpPr>
          <a:xfrm>
            <a:off x="-481262" y="3713414"/>
            <a:ext cx="8855242" cy="1138260"/>
            <a:chOff x="924025" y="5124021"/>
            <a:chExt cx="8855242" cy="113826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F49D7A-F97C-4487-8323-A01BEAACC8EF}"/>
                </a:ext>
              </a:extLst>
            </p:cNvPr>
            <p:cNvSpPr txBox="1"/>
            <p:nvPr/>
          </p:nvSpPr>
          <p:spPr>
            <a:xfrm>
              <a:off x="924025" y="5355656"/>
              <a:ext cx="5033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Оптимальная политика: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9B92381-3DAA-440A-AE8C-3C2088BB20FE}"/>
                    </a:ext>
                  </a:extLst>
                </p:cNvPr>
                <p:cNvSpPr txBox="1"/>
                <p:nvPr/>
              </p:nvSpPr>
              <p:spPr>
                <a:xfrm>
                  <a:off x="6102416" y="5124021"/>
                  <a:ext cx="3676851" cy="11382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ru-RU" sz="280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ru-RU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ru-RU" sz="28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∗</m:t>
                            </m:r>
                          </m:sup>
                        </m:sSup>
                        <m:r>
                          <a:rPr lang="ru-RU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 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argmax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  </m:t>
                            </m:r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ru-RU" sz="2800" i="1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𝑡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ru-RU" sz="2800" i="1"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ru-RU" sz="28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nary>
                          </m:e>
                        </m:func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9B92381-3DAA-440A-AE8C-3C2088BB2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2416" y="5124021"/>
                  <a:ext cx="3676851" cy="11382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Скругленный прямоугольник 75">
            <a:extLst>
              <a:ext uri="{FF2B5EF4-FFF2-40B4-BE49-F238E27FC236}">
                <a16:creationId xmlns:a16="http://schemas.microsoft.com/office/drawing/2014/main" id="{9F20355A-E916-456A-A25E-D7E84BA6A0F6}"/>
              </a:ext>
            </a:extLst>
          </p:cNvPr>
          <p:cNvSpPr/>
          <p:nvPr/>
        </p:nvSpPr>
        <p:spPr>
          <a:xfrm>
            <a:off x="7324085" y="5208296"/>
            <a:ext cx="1394801" cy="1220389"/>
          </a:xfrm>
          <a:prstGeom prst="roundRect">
            <a:avLst/>
          </a:prstGeom>
          <a:solidFill>
            <a:srgbClr val="D9FFEA"/>
          </a:solidFill>
          <a:ln w="38100">
            <a:solidFill>
              <a:srgbClr val="00B05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7FEC3EA-21D4-46B6-AC5D-C8074328A804}"/>
              </a:ext>
            </a:extLst>
          </p:cNvPr>
          <p:cNvGrpSpPr/>
          <p:nvPr/>
        </p:nvGrpSpPr>
        <p:grpSpPr>
          <a:xfrm>
            <a:off x="-346508" y="5256422"/>
            <a:ext cx="11396311" cy="1138260"/>
            <a:chOff x="924025" y="5104770"/>
            <a:chExt cx="11396311" cy="113826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045CB5-BE18-40A2-A4E2-5B04B5E9EC91}"/>
                </a:ext>
              </a:extLst>
            </p:cNvPr>
            <p:cNvSpPr txBox="1"/>
            <p:nvPr/>
          </p:nvSpPr>
          <p:spPr>
            <a:xfrm>
              <a:off x="924025" y="5355656"/>
              <a:ext cx="5033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Стохастический случай:</a:t>
              </a:r>
              <a:endPara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282573B-2C8A-4A41-83E9-2A9C223EDDD7}"/>
                    </a:ext>
                  </a:extLst>
                </p:cNvPr>
                <p:cNvSpPr txBox="1"/>
                <p:nvPr/>
              </p:nvSpPr>
              <p:spPr>
                <a:xfrm>
                  <a:off x="6102415" y="5104770"/>
                  <a:ext cx="6217921" cy="11382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ru-RU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ru-RU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ru-R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∗</m:t>
                            </m:r>
                          </m:sup>
                        </m:sSup>
                        <m:r>
                          <a:rPr lang="ru-R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 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argmax</m:t>
                            </m:r>
                          </m:fName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  <m:r>
                              <a:rPr lang="ru-R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</m:e>
                        </m:func>
                        <m:nary>
                          <m:naryPr>
                            <m:chr m:val="∑"/>
                            <m:supHide m:val="on"/>
                            <m:ctrlPr>
                              <a:rPr lang="ru-RU" sz="280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𝑡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ru-RU" sz="2800" i="1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ru-RU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𝑡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ru-RU" sz="2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ru-RU" sz="28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282573B-2C8A-4A41-83E9-2A9C223EDD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2415" y="5104770"/>
                  <a:ext cx="6217921" cy="11382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C584DE-41C3-4B6A-B8FC-E791284CEBB8}"/>
                  </a:ext>
                </a:extLst>
              </p:cNvPr>
              <p:cNvSpPr txBox="1"/>
              <p:nvPr/>
            </p:nvSpPr>
            <p:spPr>
              <a:xfrm>
                <a:off x="9663767" y="3544510"/>
                <a:ext cx="16259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∈(0, 1]</m:t>
                      </m:r>
                    </m:oMath>
                  </m:oMathPara>
                </a14:m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C584DE-41C3-4B6A-B8FC-E791284CE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767" y="3544510"/>
                <a:ext cx="162599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6629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Оценка состояний и действий</a:t>
            </a:r>
            <a:endParaRPr dirty="0"/>
          </a:p>
        </p:txBody>
      </p:sp>
      <p:sp>
        <p:nvSpPr>
          <p:cNvPr id="4" name="Скругленный прямоугольник 75">
            <a:extLst>
              <a:ext uri="{FF2B5EF4-FFF2-40B4-BE49-F238E27FC236}">
                <a16:creationId xmlns:a16="http://schemas.microsoft.com/office/drawing/2014/main" id="{4379F6A4-8947-44AB-90BC-DDCFFCA99095}"/>
              </a:ext>
            </a:extLst>
          </p:cNvPr>
          <p:cNvSpPr/>
          <p:nvPr/>
        </p:nvSpPr>
        <p:spPr>
          <a:xfrm>
            <a:off x="2840314" y="1942948"/>
            <a:ext cx="1394801" cy="1220389"/>
          </a:xfrm>
          <a:prstGeom prst="roundRect">
            <a:avLst/>
          </a:prstGeom>
          <a:solidFill>
            <a:srgbClr val="D9FFEA"/>
          </a:solidFill>
          <a:ln w="38100">
            <a:solidFill>
              <a:srgbClr val="00B05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879D7-7156-440E-BBD1-D9EC98C2821D}"/>
              </a:ext>
            </a:extLst>
          </p:cNvPr>
          <p:cNvSpPr txBox="1"/>
          <p:nvPr/>
        </p:nvSpPr>
        <p:spPr>
          <a:xfrm>
            <a:off x="442763" y="1172975"/>
            <a:ext cx="4148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Оценка </a:t>
            </a:r>
            <a:r>
              <a:rPr lang="ru-RU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состояния</a:t>
            </a:r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32C488-143A-4317-A7F0-14679A62F538}"/>
                  </a:ext>
                </a:extLst>
              </p:cNvPr>
              <p:cNvSpPr txBox="1"/>
              <p:nvPr/>
            </p:nvSpPr>
            <p:spPr>
              <a:xfrm>
                <a:off x="1090035" y="1952783"/>
                <a:ext cx="3201073" cy="113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</m:d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32C488-143A-4317-A7F0-14679A62F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035" y="1952783"/>
                <a:ext cx="3201073" cy="11382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291D47-B228-4FC5-A8E2-CF67762CF887}"/>
                  </a:ext>
                </a:extLst>
              </p:cNvPr>
              <p:cNvSpPr txBox="1"/>
              <p:nvPr/>
            </p:nvSpPr>
            <p:spPr>
              <a:xfrm>
                <a:off x="7211312" y="2185135"/>
                <a:ext cx="32489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3D3BF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291D47-B228-4FC5-A8E2-CF67762CF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312" y="2185135"/>
                <a:ext cx="324894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799C696-AE86-4DCB-890A-522B24790C53}"/>
              </a:ext>
            </a:extLst>
          </p:cNvPr>
          <p:cNvSpPr txBox="1"/>
          <p:nvPr/>
        </p:nvSpPr>
        <p:spPr>
          <a:xfrm>
            <a:off x="3716314" y="1163349"/>
            <a:ext cx="4148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Value-</a:t>
            </a:r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функция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660BE-7E49-4CB8-86BF-837F73679406}"/>
              </a:ext>
            </a:extLst>
          </p:cNvPr>
          <p:cNvSpPr txBox="1"/>
          <p:nvPr/>
        </p:nvSpPr>
        <p:spPr>
          <a:xfrm>
            <a:off x="4691173" y="2185637"/>
            <a:ext cx="2571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при условии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2725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Оценка состояний и действий</a:t>
            </a:r>
            <a:endParaRPr dirty="0"/>
          </a:p>
        </p:txBody>
      </p:sp>
      <p:sp>
        <p:nvSpPr>
          <p:cNvPr id="3" name="Скругленный прямоугольник 75">
            <a:extLst>
              <a:ext uri="{FF2B5EF4-FFF2-40B4-BE49-F238E27FC236}">
                <a16:creationId xmlns:a16="http://schemas.microsoft.com/office/drawing/2014/main" id="{53FCC6BF-E1F9-41BD-A44D-F9420D59B56B}"/>
              </a:ext>
            </a:extLst>
          </p:cNvPr>
          <p:cNvSpPr/>
          <p:nvPr/>
        </p:nvSpPr>
        <p:spPr>
          <a:xfrm>
            <a:off x="3196449" y="4666898"/>
            <a:ext cx="1394801" cy="1220389"/>
          </a:xfrm>
          <a:prstGeom prst="roundRect">
            <a:avLst/>
          </a:prstGeom>
          <a:solidFill>
            <a:srgbClr val="D9FFEA"/>
          </a:solidFill>
          <a:ln w="38100">
            <a:solidFill>
              <a:srgbClr val="00B05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Скругленный прямоугольник 75">
            <a:extLst>
              <a:ext uri="{FF2B5EF4-FFF2-40B4-BE49-F238E27FC236}">
                <a16:creationId xmlns:a16="http://schemas.microsoft.com/office/drawing/2014/main" id="{4379F6A4-8947-44AB-90BC-DDCFFCA99095}"/>
              </a:ext>
            </a:extLst>
          </p:cNvPr>
          <p:cNvSpPr/>
          <p:nvPr/>
        </p:nvSpPr>
        <p:spPr>
          <a:xfrm>
            <a:off x="2840314" y="1942948"/>
            <a:ext cx="1394801" cy="1220389"/>
          </a:xfrm>
          <a:prstGeom prst="roundRect">
            <a:avLst/>
          </a:prstGeom>
          <a:solidFill>
            <a:srgbClr val="D9FFEA"/>
          </a:solidFill>
          <a:ln w="38100">
            <a:solidFill>
              <a:srgbClr val="00B05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879D7-7156-440E-BBD1-D9EC98C2821D}"/>
              </a:ext>
            </a:extLst>
          </p:cNvPr>
          <p:cNvSpPr txBox="1"/>
          <p:nvPr/>
        </p:nvSpPr>
        <p:spPr>
          <a:xfrm>
            <a:off x="442763" y="1172975"/>
            <a:ext cx="4148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Оценка </a:t>
            </a:r>
            <a:r>
              <a:rPr lang="ru-RU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состояния</a:t>
            </a:r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7950D-F548-4544-BFC6-906E29005CC6}"/>
              </a:ext>
            </a:extLst>
          </p:cNvPr>
          <p:cNvSpPr txBox="1"/>
          <p:nvPr/>
        </p:nvSpPr>
        <p:spPr>
          <a:xfrm>
            <a:off x="442763" y="3688978"/>
            <a:ext cx="5967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Оценка </a:t>
            </a:r>
            <a:r>
              <a:rPr lang="ru-RU" sz="2800" dirty="0">
                <a:solidFill>
                  <a:srgbClr val="3D3B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состояния</a:t>
            </a:r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+ </a:t>
            </a:r>
            <a:r>
              <a:rPr lang="ru-RU" sz="2800" dirty="0">
                <a:solidFill>
                  <a:srgbClr val="EC4AA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действия</a:t>
            </a:r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32C488-143A-4317-A7F0-14679A62F538}"/>
                  </a:ext>
                </a:extLst>
              </p:cNvPr>
              <p:cNvSpPr txBox="1"/>
              <p:nvPr/>
            </p:nvSpPr>
            <p:spPr>
              <a:xfrm>
                <a:off x="1090035" y="1952783"/>
                <a:ext cx="3201073" cy="113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</m:d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32C488-143A-4317-A7F0-14679A62F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035" y="1952783"/>
                <a:ext cx="3201073" cy="11382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291D47-B228-4FC5-A8E2-CF67762CF887}"/>
                  </a:ext>
                </a:extLst>
              </p:cNvPr>
              <p:cNvSpPr txBox="1"/>
              <p:nvPr/>
            </p:nvSpPr>
            <p:spPr>
              <a:xfrm>
                <a:off x="7211312" y="2185135"/>
                <a:ext cx="32489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3D3BFF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291D47-B228-4FC5-A8E2-CF67762CF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312" y="2185135"/>
                <a:ext cx="324894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EDB4582-DD8B-4F55-9828-A8DD99C45538}"/>
              </a:ext>
            </a:extLst>
          </p:cNvPr>
          <p:cNvSpPr txBox="1"/>
          <p:nvPr/>
        </p:nvSpPr>
        <p:spPr>
          <a:xfrm>
            <a:off x="4691173" y="2185637"/>
            <a:ext cx="2571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при условии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40CA28-6CBE-4878-B0AF-DE179F20934D}"/>
                  </a:ext>
                </a:extLst>
              </p:cNvPr>
              <p:cNvSpPr txBox="1"/>
              <p:nvPr/>
            </p:nvSpPr>
            <p:spPr>
              <a:xfrm>
                <a:off x="1090035" y="4676732"/>
                <a:ext cx="3501216" cy="113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𝑎</m:t>
                          </m:r>
                        </m:e>
                      </m:d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40CA28-6CBE-4878-B0AF-DE179F209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035" y="4676732"/>
                <a:ext cx="3501216" cy="11382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C1F4D9-822B-42B5-B336-633925680E7D}"/>
                  </a:ext>
                </a:extLst>
              </p:cNvPr>
              <p:cNvSpPr txBox="1"/>
              <p:nvPr/>
            </p:nvSpPr>
            <p:spPr>
              <a:xfrm>
                <a:off x="7451942" y="4909084"/>
                <a:ext cx="32489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i="1" smtClean="0">
                        <a:solidFill>
                          <a:srgbClr val="3D3BFF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EC4AAF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</m:oMath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C1F4D9-822B-42B5-B336-633925680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942" y="4909084"/>
                <a:ext cx="3248944" cy="523220"/>
              </a:xfrm>
              <a:prstGeom prst="rect">
                <a:avLst/>
              </a:prstGeom>
              <a:blipFill>
                <a:blip r:embed="rId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33FB2AA-4C32-44B8-BF91-CD5B6B27BD80}"/>
              </a:ext>
            </a:extLst>
          </p:cNvPr>
          <p:cNvSpPr txBox="1"/>
          <p:nvPr/>
        </p:nvSpPr>
        <p:spPr>
          <a:xfrm>
            <a:off x="4931802" y="4909586"/>
            <a:ext cx="2631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при условии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68D55E-4AF1-40D7-8DCB-7538DC26274A}"/>
              </a:ext>
            </a:extLst>
          </p:cNvPr>
          <p:cNvSpPr txBox="1"/>
          <p:nvPr/>
        </p:nvSpPr>
        <p:spPr>
          <a:xfrm>
            <a:off x="5660617" y="3685168"/>
            <a:ext cx="4148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Q-</a:t>
            </a:r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функция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9C696-AE86-4DCB-890A-522B24790C53}"/>
              </a:ext>
            </a:extLst>
          </p:cNvPr>
          <p:cNvSpPr txBox="1"/>
          <p:nvPr/>
        </p:nvSpPr>
        <p:spPr>
          <a:xfrm>
            <a:off x="3716314" y="1163349"/>
            <a:ext cx="4148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Value-</a:t>
            </a:r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функция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489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Классы задач машинного обучения</a:t>
            </a:r>
            <a:endParaRPr dirty="0"/>
          </a:p>
        </p:txBody>
      </p:sp>
      <p:sp>
        <p:nvSpPr>
          <p:cNvPr id="4" name="Овал 11">
            <a:extLst>
              <a:ext uri="{FF2B5EF4-FFF2-40B4-BE49-F238E27FC236}">
                <a16:creationId xmlns:a16="http://schemas.microsoft.com/office/drawing/2014/main" id="{393A5FB5-248C-4D72-A6B7-48BF5A72692D}"/>
              </a:ext>
            </a:extLst>
          </p:cNvPr>
          <p:cNvSpPr/>
          <p:nvPr/>
        </p:nvSpPr>
        <p:spPr>
          <a:xfrm rot="16200000">
            <a:off x="1443644" y="-137789"/>
            <a:ext cx="1369056" cy="3820676"/>
          </a:xfrm>
          <a:prstGeom prst="roundRect">
            <a:avLst>
              <a:gd name="adj" fmla="val 50000"/>
            </a:avLst>
          </a:prstGeom>
          <a:solidFill>
            <a:srgbClr val="FF9B9B">
              <a:alpha val="29804"/>
            </a:srgbClr>
          </a:solidFill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4A4E6-454A-4358-890F-2E027F3B24D7}"/>
              </a:ext>
            </a:extLst>
          </p:cNvPr>
          <p:cNvSpPr txBox="1"/>
          <p:nvPr/>
        </p:nvSpPr>
        <p:spPr>
          <a:xfrm>
            <a:off x="55167" y="1259162"/>
            <a:ext cx="4125202" cy="105560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с учителем</a:t>
            </a:r>
            <a:endParaRPr lang="en-US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r>
              <a:rPr lang="en-US" sz="2800" i="1" dirty="0">
                <a:solidFill>
                  <a:srgbClr val="FF5B5B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supervised</a:t>
            </a:r>
            <a:endParaRPr lang="ru-RU" sz="2800" i="1" dirty="0">
              <a:solidFill>
                <a:srgbClr val="FF5B5B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Овал 48">
            <a:extLst>
              <a:ext uri="{FF2B5EF4-FFF2-40B4-BE49-F238E27FC236}">
                <a16:creationId xmlns:a16="http://schemas.microsoft.com/office/drawing/2014/main" id="{05F06C79-FD8E-49B0-8D9E-D46EAA965398}"/>
              </a:ext>
            </a:extLst>
          </p:cNvPr>
          <p:cNvSpPr/>
          <p:nvPr/>
        </p:nvSpPr>
        <p:spPr>
          <a:xfrm rot="16200000">
            <a:off x="9403228" y="-137789"/>
            <a:ext cx="1369056" cy="3820676"/>
          </a:xfrm>
          <a:prstGeom prst="roundRect">
            <a:avLst>
              <a:gd name="adj" fmla="val 50000"/>
            </a:avLst>
          </a:prstGeom>
          <a:solidFill>
            <a:srgbClr val="E5AEF4">
              <a:alpha val="29804"/>
            </a:srgbClr>
          </a:solidFill>
          <a:ln w="28575">
            <a:solidFill>
              <a:srgbClr val="8B1AE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EC89BC-3115-4DD7-A718-EDE2CE620213}"/>
              </a:ext>
            </a:extLst>
          </p:cNvPr>
          <p:cNvSpPr txBox="1"/>
          <p:nvPr/>
        </p:nvSpPr>
        <p:spPr>
          <a:xfrm>
            <a:off x="8014751" y="1244488"/>
            <a:ext cx="4125202" cy="105560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с подкреплением</a:t>
            </a:r>
            <a:endParaRPr lang="en-US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r>
              <a:rPr lang="en-US" sz="2800" i="1" dirty="0">
                <a:solidFill>
                  <a:srgbClr val="7E6BE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reinforcement</a:t>
            </a:r>
            <a:endParaRPr lang="ru-RU" sz="2800" i="1" dirty="0">
              <a:solidFill>
                <a:srgbClr val="7E6BE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Овал 51">
            <a:extLst>
              <a:ext uri="{FF2B5EF4-FFF2-40B4-BE49-F238E27FC236}">
                <a16:creationId xmlns:a16="http://schemas.microsoft.com/office/drawing/2014/main" id="{ECCD1C44-A231-4F27-8122-EB1672ECA1D6}"/>
              </a:ext>
            </a:extLst>
          </p:cNvPr>
          <p:cNvSpPr/>
          <p:nvPr/>
        </p:nvSpPr>
        <p:spPr>
          <a:xfrm rot="16200000">
            <a:off x="5423438" y="-137791"/>
            <a:ext cx="1369052" cy="3820680"/>
          </a:xfrm>
          <a:prstGeom prst="roundRect">
            <a:avLst>
              <a:gd name="adj" fmla="val 50000"/>
            </a:avLst>
          </a:prstGeom>
          <a:solidFill>
            <a:srgbClr val="75C4FF">
              <a:alpha val="29804"/>
            </a:srgbClr>
          </a:solidFill>
          <a:ln w="28575">
            <a:solidFill>
              <a:srgbClr val="33A8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rgbClr val="33A8F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9DA9B-5B11-4521-8E8C-25F04AD4F8E6}"/>
              </a:ext>
            </a:extLst>
          </p:cNvPr>
          <p:cNvSpPr txBox="1"/>
          <p:nvPr/>
        </p:nvSpPr>
        <p:spPr>
          <a:xfrm>
            <a:off x="4034959" y="1244487"/>
            <a:ext cx="4125202" cy="105560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без учителя</a:t>
            </a:r>
            <a:endParaRPr lang="en-US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r>
              <a:rPr lang="en-US" sz="2800" i="1" dirty="0">
                <a:solidFill>
                  <a:srgbClr val="33A8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unsupervised</a:t>
            </a:r>
            <a:endParaRPr lang="ru-RU" sz="2800" i="1" dirty="0">
              <a:solidFill>
                <a:srgbClr val="33A8F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1D68663-452A-4E00-AD4F-0AF057E05D2F}"/>
              </a:ext>
            </a:extLst>
          </p:cNvPr>
          <p:cNvSpPr/>
          <p:nvPr/>
        </p:nvSpPr>
        <p:spPr>
          <a:xfrm>
            <a:off x="50811" y="2624555"/>
            <a:ext cx="4247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Данные с метками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C32F0E4-B412-4A88-91BD-E2DD689BD613}"/>
              </a:ext>
            </a:extLst>
          </p:cNvPr>
          <p:cNvGrpSpPr/>
          <p:nvPr/>
        </p:nvGrpSpPr>
        <p:grpSpPr>
          <a:xfrm>
            <a:off x="998016" y="3480323"/>
            <a:ext cx="2605408" cy="2958988"/>
            <a:chOff x="751250" y="3646593"/>
            <a:chExt cx="3190003" cy="3622919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980595D9-ECF5-4174-94B7-FC0FF22825E0}"/>
                </a:ext>
              </a:extLst>
            </p:cNvPr>
            <p:cNvGrpSpPr/>
            <p:nvPr/>
          </p:nvGrpSpPr>
          <p:grpSpPr>
            <a:xfrm>
              <a:off x="751250" y="3646593"/>
              <a:ext cx="3190003" cy="1047267"/>
              <a:chOff x="774642" y="4374966"/>
              <a:chExt cx="3190003" cy="1047267"/>
            </a:xfrm>
          </p:grpSpPr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9DB4A20B-DE8D-469C-BD25-53953AC271BE}"/>
                  </a:ext>
                </a:extLst>
              </p:cNvPr>
              <p:cNvGrpSpPr/>
              <p:nvPr/>
            </p:nvGrpSpPr>
            <p:grpSpPr>
              <a:xfrm>
                <a:off x="774642" y="4374966"/>
                <a:ext cx="2661091" cy="1047267"/>
                <a:chOff x="901643" y="3508036"/>
                <a:chExt cx="2661091" cy="1047267"/>
              </a:xfrm>
            </p:grpSpPr>
            <p:grpSp>
              <p:nvGrpSpPr>
                <p:cNvPr id="36" name="Группа 35">
                  <a:extLst>
                    <a:ext uri="{FF2B5EF4-FFF2-40B4-BE49-F238E27FC236}">
                      <a16:creationId xmlns:a16="http://schemas.microsoft.com/office/drawing/2014/main" id="{E2CA0C66-6B1F-4669-8D00-73AA3AB4D43C}"/>
                    </a:ext>
                  </a:extLst>
                </p:cNvPr>
                <p:cNvGrpSpPr/>
                <p:nvPr/>
              </p:nvGrpSpPr>
              <p:grpSpPr>
                <a:xfrm>
                  <a:off x="901643" y="3508036"/>
                  <a:ext cx="848194" cy="1047267"/>
                  <a:chOff x="918498" y="1745385"/>
                  <a:chExt cx="1918756" cy="2369094"/>
                </a:xfrm>
              </p:grpSpPr>
              <p:pic>
                <p:nvPicPr>
                  <p:cNvPr id="41" name="Рисунок 40">
                    <a:extLst>
                      <a:ext uri="{FF2B5EF4-FFF2-40B4-BE49-F238E27FC236}">
                        <a16:creationId xmlns:a16="http://schemas.microsoft.com/office/drawing/2014/main" id="{466B5C18-7796-4AF6-9B2A-A2AF665286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0464" y="1867211"/>
                    <a:ext cx="1761674" cy="2203312"/>
                  </a:xfrm>
                  <a:prstGeom prst="rect">
                    <a:avLst/>
                  </a:prstGeom>
                </p:spPr>
              </p:pic>
              <p:sp>
                <p:nvSpPr>
                  <p:cNvPr id="42" name="Скругленный прямоугольник 75">
                    <a:extLst>
                      <a:ext uri="{FF2B5EF4-FFF2-40B4-BE49-F238E27FC236}">
                        <a16:creationId xmlns:a16="http://schemas.microsoft.com/office/drawing/2014/main" id="{0584ACB9-0CAC-4C61-B79E-1A189B036034}"/>
                      </a:ext>
                    </a:extLst>
                  </p:cNvPr>
                  <p:cNvSpPr/>
                  <p:nvPr/>
                </p:nvSpPr>
                <p:spPr>
                  <a:xfrm>
                    <a:off x="918498" y="1745385"/>
                    <a:ext cx="1918756" cy="2369094"/>
                  </a:xfrm>
                  <a:prstGeom prst="roundRect">
                    <a:avLst/>
                  </a:prstGeom>
                  <a:solidFill>
                    <a:srgbClr val="EB4747">
                      <a:alpha val="15000"/>
                    </a:srgbClr>
                  </a:solidFill>
                  <a:ln>
                    <a:solidFill>
                      <a:srgbClr val="EB4747"/>
                    </a:solidFill>
                    <a:prstDash val="soli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800" dirty="0"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p:grpSp>
            <p:grpSp>
              <p:nvGrpSpPr>
                <p:cNvPr id="37" name="Группа 36">
                  <a:extLst>
                    <a:ext uri="{FF2B5EF4-FFF2-40B4-BE49-F238E27FC236}">
                      <a16:creationId xmlns:a16="http://schemas.microsoft.com/office/drawing/2014/main" id="{6245DB34-C1F8-4315-972C-5C0F4ADDE24E}"/>
                    </a:ext>
                  </a:extLst>
                </p:cNvPr>
                <p:cNvGrpSpPr/>
                <p:nvPr/>
              </p:nvGrpSpPr>
              <p:grpSpPr>
                <a:xfrm>
                  <a:off x="2714540" y="3508036"/>
                  <a:ext cx="848194" cy="1047267"/>
                  <a:chOff x="9310718" y="1745385"/>
                  <a:chExt cx="1918756" cy="2369094"/>
                </a:xfrm>
              </p:grpSpPr>
              <p:pic>
                <p:nvPicPr>
                  <p:cNvPr id="39" name="Рисунок 38">
                    <a:extLst>
                      <a:ext uri="{FF2B5EF4-FFF2-40B4-BE49-F238E27FC236}">
                        <a16:creationId xmlns:a16="http://schemas.microsoft.com/office/drawing/2014/main" id="{E0056548-20B0-41D5-A34E-B4E974EA5B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9260" y="1867211"/>
                    <a:ext cx="1761673" cy="2203312"/>
                  </a:xfrm>
                  <a:prstGeom prst="rect">
                    <a:avLst/>
                  </a:prstGeom>
                </p:spPr>
              </p:pic>
              <p:sp>
                <p:nvSpPr>
                  <p:cNvPr id="40" name="Скругленный прямоугольник 75">
                    <a:extLst>
                      <a:ext uri="{FF2B5EF4-FFF2-40B4-BE49-F238E27FC236}">
                        <a16:creationId xmlns:a16="http://schemas.microsoft.com/office/drawing/2014/main" id="{4E66DE97-E390-4AC5-9CB0-6BA622F2C611}"/>
                      </a:ext>
                    </a:extLst>
                  </p:cNvPr>
                  <p:cNvSpPr/>
                  <p:nvPr/>
                </p:nvSpPr>
                <p:spPr>
                  <a:xfrm>
                    <a:off x="9310718" y="1745385"/>
                    <a:ext cx="1918756" cy="2369094"/>
                  </a:xfrm>
                  <a:prstGeom prst="roundRect">
                    <a:avLst/>
                  </a:prstGeom>
                  <a:solidFill>
                    <a:srgbClr val="487EEA">
                      <a:alpha val="15000"/>
                    </a:srgbClr>
                  </a:solidFill>
                  <a:ln>
                    <a:solidFill>
                      <a:srgbClr val="487EEA"/>
                    </a:solidFill>
                    <a:prstDash val="soli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800" dirty="0"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p:grpSp>
            <p:sp>
              <p:nvSpPr>
                <p:cNvPr id="38" name="Стрелка вправо 37">
                  <a:extLst>
                    <a:ext uri="{FF2B5EF4-FFF2-40B4-BE49-F238E27FC236}">
                      <a16:creationId xmlns:a16="http://schemas.microsoft.com/office/drawing/2014/main" id="{5C4EBC8C-6744-4F73-A347-A26C89C0B175}"/>
                    </a:ext>
                  </a:extLst>
                </p:cNvPr>
                <p:cNvSpPr/>
                <p:nvPr/>
              </p:nvSpPr>
              <p:spPr>
                <a:xfrm>
                  <a:off x="1973937" y="3838916"/>
                  <a:ext cx="537403" cy="385506"/>
                </a:xfrm>
                <a:prstGeom prst="rightArrow">
                  <a:avLst>
                    <a:gd name="adj1" fmla="val 47662"/>
                    <a:gd name="adj2" fmla="val 67869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p:grpSp>
          <p:sp>
            <p:nvSpPr>
              <p:cNvPr id="35" name="Фигура, имеющая форму буквы L 34">
                <a:extLst>
                  <a:ext uri="{FF2B5EF4-FFF2-40B4-BE49-F238E27FC236}">
                    <a16:creationId xmlns:a16="http://schemas.microsoft.com/office/drawing/2014/main" id="{27A914BF-62F0-423C-ABD2-FCA0035A9C97}"/>
                  </a:ext>
                </a:extLst>
              </p:cNvPr>
              <p:cNvSpPr/>
              <p:nvPr/>
            </p:nvSpPr>
            <p:spPr>
              <a:xfrm rot="18821107">
                <a:off x="3576033" y="4673783"/>
                <a:ext cx="485874" cy="291351"/>
              </a:xfrm>
              <a:prstGeom prst="corner">
                <a:avLst/>
              </a:prstGeom>
              <a:solidFill>
                <a:srgbClr val="2ECC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4225B221-4203-4112-84AA-A7D807297CB0}"/>
                </a:ext>
              </a:extLst>
            </p:cNvPr>
            <p:cNvGrpSpPr/>
            <p:nvPr/>
          </p:nvGrpSpPr>
          <p:grpSpPr>
            <a:xfrm>
              <a:off x="751250" y="4934419"/>
              <a:ext cx="3190003" cy="1047267"/>
              <a:chOff x="774642" y="4374966"/>
              <a:chExt cx="3190003" cy="1047267"/>
            </a:xfrm>
          </p:grpSpPr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A5DFE2AE-04EB-437A-A7C8-D108912F2E9D}"/>
                  </a:ext>
                </a:extLst>
              </p:cNvPr>
              <p:cNvGrpSpPr/>
              <p:nvPr/>
            </p:nvGrpSpPr>
            <p:grpSpPr>
              <a:xfrm>
                <a:off x="774642" y="4374966"/>
                <a:ext cx="2661091" cy="1047267"/>
                <a:chOff x="901643" y="3508036"/>
                <a:chExt cx="2661091" cy="1047267"/>
              </a:xfrm>
            </p:grpSpPr>
            <p:grpSp>
              <p:nvGrpSpPr>
                <p:cNvPr id="27" name="Группа 26">
                  <a:extLst>
                    <a:ext uri="{FF2B5EF4-FFF2-40B4-BE49-F238E27FC236}">
                      <a16:creationId xmlns:a16="http://schemas.microsoft.com/office/drawing/2014/main" id="{0C268B75-8082-4A58-9DDC-D64421287F60}"/>
                    </a:ext>
                  </a:extLst>
                </p:cNvPr>
                <p:cNvGrpSpPr/>
                <p:nvPr/>
              </p:nvGrpSpPr>
              <p:grpSpPr>
                <a:xfrm>
                  <a:off x="901643" y="3508036"/>
                  <a:ext cx="848194" cy="1047267"/>
                  <a:chOff x="918498" y="1745385"/>
                  <a:chExt cx="1918756" cy="2369094"/>
                </a:xfrm>
              </p:grpSpPr>
              <p:pic>
                <p:nvPicPr>
                  <p:cNvPr id="32" name="Рисунок 31">
                    <a:extLst>
                      <a:ext uri="{FF2B5EF4-FFF2-40B4-BE49-F238E27FC236}">
                        <a16:creationId xmlns:a16="http://schemas.microsoft.com/office/drawing/2014/main" id="{DC39747B-6E7D-4A7A-8054-2CA03E859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0464" y="1867211"/>
                    <a:ext cx="1761674" cy="2203312"/>
                  </a:xfrm>
                  <a:prstGeom prst="rect">
                    <a:avLst/>
                  </a:prstGeom>
                </p:spPr>
              </p:pic>
              <p:sp>
                <p:nvSpPr>
                  <p:cNvPr id="33" name="Скругленный прямоугольник 75">
                    <a:extLst>
                      <a:ext uri="{FF2B5EF4-FFF2-40B4-BE49-F238E27FC236}">
                        <a16:creationId xmlns:a16="http://schemas.microsoft.com/office/drawing/2014/main" id="{3C3C2420-2B89-4D73-A401-80C07D831C2F}"/>
                      </a:ext>
                    </a:extLst>
                  </p:cNvPr>
                  <p:cNvSpPr/>
                  <p:nvPr/>
                </p:nvSpPr>
                <p:spPr>
                  <a:xfrm>
                    <a:off x="918498" y="1745385"/>
                    <a:ext cx="1918756" cy="2369094"/>
                  </a:xfrm>
                  <a:prstGeom prst="roundRect">
                    <a:avLst/>
                  </a:prstGeom>
                  <a:solidFill>
                    <a:srgbClr val="EB4747">
                      <a:alpha val="15000"/>
                    </a:srgbClr>
                  </a:solidFill>
                  <a:ln>
                    <a:solidFill>
                      <a:srgbClr val="EB4747"/>
                    </a:solidFill>
                    <a:prstDash val="soli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800" dirty="0"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p:grpSp>
            <p:grpSp>
              <p:nvGrpSpPr>
                <p:cNvPr id="28" name="Группа 27">
                  <a:extLst>
                    <a:ext uri="{FF2B5EF4-FFF2-40B4-BE49-F238E27FC236}">
                      <a16:creationId xmlns:a16="http://schemas.microsoft.com/office/drawing/2014/main" id="{6D6119F8-0497-4D31-A89E-376B73BA0FC9}"/>
                    </a:ext>
                  </a:extLst>
                </p:cNvPr>
                <p:cNvGrpSpPr/>
                <p:nvPr/>
              </p:nvGrpSpPr>
              <p:grpSpPr>
                <a:xfrm>
                  <a:off x="2714540" y="3508036"/>
                  <a:ext cx="848194" cy="1047267"/>
                  <a:chOff x="9310718" y="1745385"/>
                  <a:chExt cx="1918756" cy="2369094"/>
                </a:xfrm>
              </p:grpSpPr>
              <p:pic>
                <p:nvPicPr>
                  <p:cNvPr id="30" name="Рисунок 29">
                    <a:extLst>
                      <a:ext uri="{FF2B5EF4-FFF2-40B4-BE49-F238E27FC236}">
                        <a16:creationId xmlns:a16="http://schemas.microsoft.com/office/drawing/2014/main" id="{927965C1-F6F3-4C72-B755-3F242764F5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9260" y="1867211"/>
                    <a:ext cx="1761673" cy="2203312"/>
                  </a:xfrm>
                  <a:prstGeom prst="rect">
                    <a:avLst/>
                  </a:prstGeom>
                </p:spPr>
              </p:pic>
              <p:sp>
                <p:nvSpPr>
                  <p:cNvPr id="31" name="Скругленный прямоугольник 75">
                    <a:extLst>
                      <a:ext uri="{FF2B5EF4-FFF2-40B4-BE49-F238E27FC236}">
                        <a16:creationId xmlns:a16="http://schemas.microsoft.com/office/drawing/2014/main" id="{E41C73A5-8901-468A-8FE0-5BF2E90E7664}"/>
                      </a:ext>
                    </a:extLst>
                  </p:cNvPr>
                  <p:cNvSpPr/>
                  <p:nvPr/>
                </p:nvSpPr>
                <p:spPr>
                  <a:xfrm>
                    <a:off x="9310718" y="1745385"/>
                    <a:ext cx="1918756" cy="2369094"/>
                  </a:xfrm>
                  <a:prstGeom prst="roundRect">
                    <a:avLst/>
                  </a:prstGeom>
                  <a:solidFill>
                    <a:srgbClr val="487EEA">
                      <a:alpha val="15000"/>
                    </a:srgbClr>
                  </a:solidFill>
                  <a:ln>
                    <a:solidFill>
                      <a:srgbClr val="487EEA"/>
                    </a:solidFill>
                    <a:prstDash val="soli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800" dirty="0"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p:grpSp>
            <p:sp>
              <p:nvSpPr>
                <p:cNvPr id="29" name="Стрелка вправо 37">
                  <a:extLst>
                    <a:ext uri="{FF2B5EF4-FFF2-40B4-BE49-F238E27FC236}">
                      <a16:creationId xmlns:a16="http://schemas.microsoft.com/office/drawing/2014/main" id="{42FEA594-E7C1-4E2E-B194-5E8C957D7431}"/>
                    </a:ext>
                  </a:extLst>
                </p:cNvPr>
                <p:cNvSpPr/>
                <p:nvPr/>
              </p:nvSpPr>
              <p:spPr>
                <a:xfrm>
                  <a:off x="1973937" y="3838916"/>
                  <a:ext cx="537403" cy="385506"/>
                </a:xfrm>
                <a:prstGeom prst="rightArrow">
                  <a:avLst>
                    <a:gd name="adj1" fmla="val 47662"/>
                    <a:gd name="adj2" fmla="val 67869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p:grpSp>
          <p:sp>
            <p:nvSpPr>
              <p:cNvPr id="26" name="Фигура, имеющая форму буквы L 25">
                <a:extLst>
                  <a:ext uri="{FF2B5EF4-FFF2-40B4-BE49-F238E27FC236}">
                    <a16:creationId xmlns:a16="http://schemas.microsoft.com/office/drawing/2014/main" id="{83E70CD3-45E5-4032-9C49-E661CB4A5318}"/>
                  </a:ext>
                </a:extLst>
              </p:cNvPr>
              <p:cNvSpPr/>
              <p:nvPr/>
            </p:nvSpPr>
            <p:spPr>
              <a:xfrm rot="18821107">
                <a:off x="3576033" y="4673783"/>
                <a:ext cx="485874" cy="291351"/>
              </a:xfrm>
              <a:prstGeom prst="corner">
                <a:avLst/>
              </a:prstGeom>
              <a:solidFill>
                <a:srgbClr val="2ECC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2A2D91BC-88BB-4CCB-98BB-DE6EFF88BEC7}"/>
                </a:ext>
              </a:extLst>
            </p:cNvPr>
            <p:cNvGrpSpPr/>
            <p:nvPr/>
          </p:nvGrpSpPr>
          <p:grpSpPr>
            <a:xfrm>
              <a:off x="751250" y="6222245"/>
              <a:ext cx="3190003" cy="1047267"/>
              <a:chOff x="774642" y="4374966"/>
              <a:chExt cx="3190003" cy="1047267"/>
            </a:xfrm>
          </p:grpSpPr>
          <p:grpSp>
            <p:nvGrpSpPr>
              <p:cNvPr id="15" name="Группа 14">
                <a:extLst>
                  <a:ext uri="{FF2B5EF4-FFF2-40B4-BE49-F238E27FC236}">
                    <a16:creationId xmlns:a16="http://schemas.microsoft.com/office/drawing/2014/main" id="{D161A1AC-966E-4F32-B256-E5D3FFEBB56A}"/>
                  </a:ext>
                </a:extLst>
              </p:cNvPr>
              <p:cNvGrpSpPr/>
              <p:nvPr/>
            </p:nvGrpSpPr>
            <p:grpSpPr>
              <a:xfrm>
                <a:off x="774642" y="4374966"/>
                <a:ext cx="2661091" cy="1047267"/>
                <a:chOff x="901643" y="3508036"/>
                <a:chExt cx="2661091" cy="1047267"/>
              </a:xfrm>
            </p:grpSpPr>
            <p:grpSp>
              <p:nvGrpSpPr>
                <p:cNvPr id="18" name="Группа 17">
                  <a:extLst>
                    <a:ext uri="{FF2B5EF4-FFF2-40B4-BE49-F238E27FC236}">
                      <a16:creationId xmlns:a16="http://schemas.microsoft.com/office/drawing/2014/main" id="{2E87A380-94B1-4CE5-A47E-3B8FA86AC680}"/>
                    </a:ext>
                  </a:extLst>
                </p:cNvPr>
                <p:cNvGrpSpPr/>
                <p:nvPr/>
              </p:nvGrpSpPr>
              <p:grpSpPr>
                <a:xfrm>
                  <a:off x="901643" y="3508036"/>
                  <a:ext cx="848194" cy="1047267"/>
                  <a:chOff x="918498" y="1745385"/>
                  <a:chExt cx="1918756" cy="2369094"/>
                </a:xfrm>
              </p:grpSpPr>
              <p:pic>
                <p:nvPicPr>
                  <p:cNvPr id="23" name="Рисунок 22">
                    <a:extLst>
                      <a:ext uri="{FF2B5EF4-FFF2-40B4-BE49-F238E27FC236}">
                        <a16:creationId xmlns:a16="http://schemas.microsoft.com/office/drawing/2014/main" id="{F813F4D7-5192-4CA7-8144-6B757CC13E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0464" y="1867211"/>
                    <a:ext cx="1761674" cy="2203312"/>
                  </a:xfrm>
                  <a:prstGeom prst="rect">
                    <a:avLst/>
                  </a:prstGeom>
                </p:spPr>
              </p:pic>
              <p:sp>
                <p:nvSpPr>
                  <p:cNvPr id="24" name="Скругленный прямоугольник 75">
                    <a:extLst>
                      <a:ext uri="{FF2B5EF4-FFF2-40B4-BE49-F238E27FC236}">
                        <a16:creationId xmlns:a16="http://schemas.microsoft.com/office/drawing/2014/main" id="{0EEFC5F0-AD7A-4853-8A50-A32088375886}"/>
                      </a:ext>
                    </a:extLst>
                  </p:cNvPr>
                  <p:cNvSpPr/>
                  <p:nvPr/>
                </p:nvSpPr>
                <p:spPr>
                  <a:xfrm>
                    <a:off x="918498" y="1745385"/>
                    <a:ext cx="1918756" cy="2369094"/>
                  </a:xfrm>
                  <a:prstGeom prst="roundRect">
                    <a:avLst/>
                  </a:prstGeom>
                  <a:solidFill>
                    <a:srgbClr val="EB4747">
                      <a:alpha val="15000"/>
                    </a:srgbClr>
                  </a:solidFill>
                  <a:ln>
                    <a:solidFill>
                      <a:srgbClr val="EB4747"/>
                    </a:solidFill>
                    <a:prstDash val="soli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800" dirty="0"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p:grpSp>
            <p:grpSp>
              <p:nvGrpSpPr>
                <p:cNvPr id="19" name="Группа 18">
                  <a:extLst>
                    <a:ext uri="{FF2B5EF4-FFF2-40B4-BE49-F238E27FC236}">
                      <a16:creationId xmlns:a16="http://schemas.microsoft.com/office/drawing/2014/main" id="{D7CC53B1-94BF-4B14-91CF-649CFB901503}"/>
                    </a:ext>
                  </a:extLst>
                </p:cNvPr>
                <p:cNvGrpSpPr/>
                <p:nvPr/>
              </p:nvGrpSpPr>
              <p:grpSpPr>
                <a:xfrm>
                  <a:off x="2714540" y="3508036"/>
                  <a:ext cx="848194" cy="1047267"/>
                  <a:chOff x="9310718" y="1745385"/>
                  <a:chExt cx="1918756" cy="2369094"/>
                </a:xfrm>
              </p:grpSpPr>
              <p:pic>
                <p:nvPicPr>
                  <p:cNvPr id="21" name="Рисунок 20">
                    <a:extLst>
                      <a:ext uri="{FF2B5EF4-FFF2-40B4-BE49-F238E27FC236}">
                        <a16:creationId xmlns:a16="http://schemas.microsoft.com/office/drawing/2014/main" id="{1F3CEFD4-819C-449B-8231-CF344B41B1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9260" y="1867211"/>
                    <a:ext cx="1761673" cy="2203312"/>
                  </a:xfrm>
                  <a:prstGeom prst="rect">
                    <a:avLst/>
                  </a:prstGeom>
                </p:spPr>
              </p:pic>
              <p:sp>
                <p:nvSpPr>
                  <p:cNvPr id="22" name="Скругленный прямоугольник 75">
                    <a:extLst>
                      <a:ext uri="{FF2B5EF4-FFF2-40B4-BE49-F238E27FC236}">
                        <a16:creationId xmlns:a16="http://schemas.microsoft.com/office/drawing/2014/main" id="{399ABE58-58CB-4765-A3AF-B1B473A4B2EB}"/>
                      </a:ext>
                    </a:extLst>
                  </p:cNvPr>
                  <p:cNvSpPr/>
                  <p:nvPr/>
                </p:nvSpPr>
                <p:spPr>
                  <a:xfrm>
                    <a:off x="9310718" y="1745385"/>
                    <a:ext cx="1918756" cy="2369094"/>
                  </a:xfrm>
                  <a:prstGeom prst="roundRect">
                    <a:avLst/>
                  </a:prstGeom>
                  <a:solidFill>
                    <a:srgbClr val="487EEA">
                      <a:alpha val="15000"/>
                    </a:srgbClr>
                  </a:solidFill>
                  <a:ln>
                    <a:solidFill>
                      <a:srgbClr val="487EEA"/>
                    </a:solidFill>
                    <a:prstDash val="soli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800" dirty="0"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p:grpSp>
            <p:sp>
              <p:nvSpPr>
                <p:cNvPr id="20" name="Стрелка вправо 37">
                  <a:extLst>
                    <a:ext uri="{FF2B5EF4-FFF2-40B4-BE49-F238E27FC236}">
                      <a16:creationId xmlns:a16="http://schemas.microsoft.com/office/drawing/2014/main" id="{9B00857F-7061-4233-86B7-CF04F37D552C}"/>
                    </a:ext>
                  </a:extLst>
                </p:cNvPr>
                <p:cNvSpPr/>
                <p:nvPr/>
              </p:nvSpPr>
              <p:spPr>
                <a:xfrm>
                  <a:off x="1973937" y="3838916"/>
                  <a:ext cx="537403" cy="385506"/>
                </a:xfrm>
                <a:prstGeom prst="rightArrow">
                  <a:avLst>
                    <a:gd name="adj1" fmla="val 47662"/>
                    <a:gd name="adj2" fmla="val 67869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p:grpSp>
          <p:sp>
            <p:nvSpPr>
              <p:cNvPr id="16" name="Фигура, имеющая форму буквы L 15">
                <a:extLst>
                  <a:ext uri="{FF2B5EF4-FFF2-40B4-BE49-F238E27FC236}">
                    <a16:creationId xmlns:a16="http://schemas.microsoft.com/office/drawing/2014/main" id="{C25E0CBF-E414-4762-874E-BE9561CE3A77}"/>
                  </a:ext>
                </a:extLst>
              </p:cNvPr>
              <p:cNvSpPr/>
              <p:nvPr/>
            </p:nvSpPr>
            <p:spPr>
              <a:xfrm rot="18821107">
                <a:off x="3576033" y="4673783"/>
                <a:ext cx="485874" cy="291351"/>
              </a:xfrm>
              <a:prstGeom prst="corner">
                <a:avLst/>
              </a:prstGeom>
              <a:solidFill>
                <a:srgbClr val="2ECC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</p:grp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735CB35-53D4-41EB-AB91-3F34AA0D71A2}"/>
              </a:ext>
            </a:extLst>
          </p:cNvPr>
          <p:cNvSpPr/>
          <p:nvPr/>
        </p:nvSpPr>
        <p:spPr>
          <a:xfrm>
            <a:off x="4298683" y="2629307"/>
            <a:ext cx="36301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Неразмеченные данные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0EC344D0-113A-4796-8C4C-902CB4388C35}"/>
              </a:ext>
            </a:extLst>
          </p:cNvPr>
          <p:cNvSpPr/>
          <p:nvPr/>
        </p:nvSpPr>
        <p:spPr>
          <a:xfrm>
            <a:off x="8219731" y="2624555"/>
            <a:ext cx="36301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Взаимодействие со средой</a:t>
            </a: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0712B46A-92A9-4658-8859-E8629C33BB3E}"/>
              </a:ext>
            </a:extLst>
          </p:cNvPr>
          <p:cNvGrpSpPr/>
          <p:nvPr/>
        </p:nvGrpSpPr>
        <p:grpSpPr>
          <a:xfrm>
            <a:off x="4960122" y="3878126"/>
            <a:ext cx="2496639" cy="2634113"/>
            <a:chOff x="4913823" y="3722324"/>
            <a:chExt cx="2496639" cy="2634113"/>
          </a:xfrm>
          <a:solidFill>
            <a:srgbClr val="75C4FF"/>
          </a:solidFill>
        </p:grpSpPr>
        <p:sp>
          <p:nvSpPr>
            <p:cNvPr id="46" name="Скругленный прямоугольник 111">
              <a:extLst>
                <a:ext uri="{FF2B5EF4-FFF2-40B4-BE49-F238E27FC236}">
                  <a16:creationId xmlns:a16="http://schemas.microsoft.com/office/drawing/2014/main" id="{01DA4831-8F9B-401D-86B4-4A3B0022E077}"/>
                </a:ext>
              </a:extLst>
            </p:cNvPr>
            <p:cNvSpPr/>
            <p:nvPr/>
          </p:nvSpPr>
          <p:spPr>
            <a:xfrm>
              <a:off x="5178464" y="4741455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rgbClr val="1A5CE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47" name="Скругленный прямоугольник 112">
              <a:extLst>
                <a:ext uri="{FF2B5EF4-FFF2-40B4-BE49-F238E27FC236}">
                  <a16:creationId xmlns:a16="http://schemas.microsoft.com/office/drawing/2014/main" id="{BCC5568A-4D34-43DA-ABE2-905EF5CD387F}"/>
                </a:ext>
              </a:extLst>
            </p:cNvPr>
            <p:cNvSpPr/>
            <p:nvPr/>
          </p:nvSpPr>
          <p:spPr>
            <a:xfrm>
              <a:off x="5297499" y="4400721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48" name="Скругленный прямоугольник 114">
              <a:extLst>
                <a:ext uri="{FF2B5EF4-FFF2-40B4-BE49-F238E27FC236}">
                  <a16:creationId xmlns:a16="http://schemas.microsoft.com/office/drawing/2014/main" id="{2065D7F7-F994-4CD7-B11D-380EFD596B24}"/>
                </a:ext>
              </a:extLst>
            </p:cNvPr>
            <p:cNvSpPr/>
            <p:nvPr/>
          </p:nvSpPr>
          <p:spPr>
            <a:xfrm>
              <a:off x="5821439" y="4160853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49" name="Скругленный прямоугольник 118">
              <a:extLst>
                <a:ext uri="{FF2B5EF4-FFF2-40B4-BE49-F238E27FC236}">
                  <a16:creationId xmlns:a16="http://schemas.microsoft.com/office/drawing/2014/main" id="{75B408D8-5E35-49A1-ADE0-D5C2B3EBD45E}"/>
                </a:ext>
              </a:extLst>
            </p:cNvPr>
            <p:cNvSpPr/>
            <p:nvPr/>
          </p:nvSpPr>
          <p:spPr>
            <a:xfrm>
              <a:off x="6146392" y="4161882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0" name="Скругленный прямоугольник 119">
              <a:extLst>
                <a:ext uri="{FF2B5EF4-FFF2-40B4-BE49-F238E27FC236}">
                  <a16:creationId xmlns:a16="http://schemas.microsoft.com/office/drawing/2014/main" id="{5087F3FC-AB54-4A4D-9B87-30CA7BBABA04}"/>
                </a:ext>
              </a:extLst>
            </p:cNvPr>
            <p:cNvSpPr/>
            <p:nvPr/>
          </p:nvSpPr>
          <p:spPr>
            <a:xfrm>
              <a:off x="5600389" y="3722324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1" name="Скругленный прямоугольник 119">
              <a:extLst>
                <a:ext uri="{FF2B5EF4-FFF2-40B4-BE49-F238E27FC236}">
                  <a16:creationId xmlns:a16="http://schemas.microsoft.com/office/drawing/2014/main" id="{E13C4020-A5B5-49E9-A8D9-67F009A12B5F}"/>
                </a:ext>
              </a:extLst>
            </p:cNvPr>
            <p:cNvSpPr/>
            <p:nvPr/>
          </p:nvSpPr>
          <p:spPr>
            <a:xfrm>
              <a:off x="5125801" y="4054864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2" name="Скругленный прямоугольник 111">
              <a:extLst>
                <a:ext uri="{FF2B5EF4-FFF2-40B4-BE49-F238E27FC236}">
                  <a16:creationId xmlns:a16="http://schemas.microsoft.com/office/drawing/2014/main" id="{08382BD6-0AFE-4368-8BF9-2280760EDF63}"/>
                </a:ext>
              </a:extLst>
            </p:cNvPr>
            <p:cNvSpPr/>
            <p:nvPr/>
          </p:nvSpPr>
          <p:spPr>
            <a:xfrm>
              <a:off x="4913823" y="4398159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rgbClr val="1A5CE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3" name="Скругленный прямоугольник 114">
              <a:extLst>
                <a:ext uri="{FF2B5EF4-FFF2-40B4-BE49-F238E27FC236}">
                  <a16:creationId xmlns:a16="http://schemas.microsoft.com/office/drawing/2014/main" id="{DDDF7B5B-36BB-47A3-A4A4-79FA0F6D7ADC}"/>
                </a:ext>
              </a:extLst>
            </p:cNvPr>
            <p:cNvSpPr/>
            <p:nvPr/>
          </p:nvSpPr>
          <p:spPr>
            <a:xfrm>
              <a:off x="5993125" y="3770316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4" name="Скругленный прямоугольник 114">
              <a:extLst>
                <a:ext uri="{FF2B5EF4-FFF2-40B4-BE49-F238E27FC236}">
                  <a16:creationId xmlns:a16="http://schemas.microsoft.com/office/drawing/2014/main" id="{A3EA06E9-7378-4186-A025-4EB27C30A20A}"/>
                </a:ext>
              </a:extLst>
            </p:cNvPr>
            <p:cNvSpPr/>
            <p:nvPr/>
          </p:nvSpPr>
          <p:spPr>
            <a:xfrm>
              <a:off x="5496486" y="4080648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5" name="Скругленный прямоугольник 114">
              <a:extLst>
                <a:ext uri="{FF2B5EF4-FFF2-40B4-BE49-F238E27FC236}">
                  <a16:creationId xmlns:a16="http://schemas.microsoft.com/office/drawing/2014/main" id="{2C2A4AA1-B915-4EC6-BE6B-2E9D0587C0B3}"/>
                </a:ext>
              </a:extLst>
            </p:cNvPr>
            <p:cNvSpPr/>
            <p:nvPr/>
          </p:nvSpPr>
          <p:spPr>
            <a:xfrm>
              <a:off x="6766625" y="4480505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6" name="Скругленный прямоугольник 118">
              <a:extLst>
                <a:ext uri="{FF2B5EF4-FFF2-40B4-BE49-F238E27FC236}">
                  <a16:creationId xmlns:a16="http://schemas.microsoft.com/office/drawing/2014/main" id="{7172D1BB-A31B-4ADF-B668-CC1878D8309B}"/>
                </a:ext>
              </a:extLst>
            </p:cNvPr>
            <p:cNvSpPr/>
            <p:nvPr/>
          </p:nvSpPr>
          <p:spPr>
            <a:xfrm>
              <a:off x="7119179" y="4510463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7" name="Скругленный прямоугольник 111">
              <a:extLst>
                <a:ext uri="{FF2B5EF4-FFF2-40B4-BE49-F238E27FC236}">
                  <a16:creationId xmlns:a16="http://schemas.microsoft.com/office/drawing/2014/main" id="{26BF38CB-8D3C-4BE5-A269-093771CFBD40}"/>
                </a:ext>
              </a:extLst>
            </p:cNvPr>
            <p:cNvSpPr/>
            <p:nvPr/>
          </p:nvSpPr>
          <p:spPr>
            <a:xfrm>
              <a:off x="6907201" y="4873007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rgbClr val="1A5CE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8" name="Скругленный прямоугольник 114">
              <a:extLst>
                <a:ext uri="{FF2B5EF4-FFF2-40B4-BE49-F238E27FC236}">
                  <a16:creationId xmlns:a16="http://schemas.microsoft.com/office/drawing/2014/main" id="{12F5D885-B97E-4F8D-B304-77627D4E3979}"/>
                </a:ext>
              </a:extLst>
            </p:cNvPr>
            <p:cNvSpPr/>
            <p:nvPr/>
          </p:nvSpPr>
          <p:spPr>
            <a:xfrm>
              <a:off x="6530649" y="4887063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9" name="Скругленный прямоугольник 118">
              <a:extLst>
                <a:ext uri="{FF2B5EF4-FFF2-40B4-BE49-F238E27FC236}">
                  <a16:creationId xmlns:a16="http://schemas.microsoft.com/office/drawing/2014/main" id="{2B3A52AC-2DBF-4C0A-B468-81744F20AF84}"/>
                </a:ext>
              </a:extLst>
            </p:cNvPr>
            <p:cNvSpPr/>
            <p:nvPr/>
          </p:nvSpPr>
          <p:spPr>
            <a:xfrm>
              <a:off x="7198484" y="4873007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60" name="Скругленный прямоугольник 114">
              <a:extLst>
                <a:ext uri="{FF2B5EF4-FFF2-40B4-BE49-F238E27FC236}">
                  <a16:creationId xmlns:a16="http://schemas.microsoft.com/office/drawing/2014/main" id="{713A498B-DC43-4EB9-95A5-DFB6F9C2EF50}"/>
                </a:ext>
              </a:extLst>
            </p:cNvPr>
            <p:cNvSpPr/>
            <p:nvPr/>
          </p:nvSpPr>
          <p:spPr>
            <a:xfrm>
              <a:off x="5496486" y="5632654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61" name="Скругленный прямоугольник 118">
              <a:extLst>
                <a:ext uri="{FF2B5EF4-FFF2-40B4-BE49-F238E27FC236}">
                  <a16:creationId xmlns:a16="http://schemas.microsoft.com/office/drawing/2014/main" id="{33924EB3-7645-41A1-A3DD-641C5E7E86B9}"/>
                </a:ext>
              </a:extLst>
            </p:cNvPr>
            <p:cNvSpPr/>
            <p:nvPr/>
          </p:nvSpPr>
          <p:spPr>
            <a:xfrm>
              <a:off x="6049323" y="5611405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62" name="Скругленный прямоугольник 111">
              <a:extLst>
                <a:ext uri="{FF2B5EF4-FFF2-40B4-BE49-F238E27FC236}">
                  <a16:creationId xmlns:a16="http://schemas.microsoft.com/office/drawing/2014/main" id="{6EEB7471-DC1A-4390-9511-5C8EA59A881D}"/>
                </a:ext>
              </a:extLst>
            </p:cNvPr>
            <p:cNvSpPr/>
            <p:nvPr/>
          </p:nvSpPr>
          <p:spPr>
            <a:xfrm>
              <a:off x="5822488" y="6144459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rgbClr val="1A5CE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63" name="Скругленный прямоугольник 114">
              <a:extLst>
                <a:ext uri="{FF2B5EF4-FFF2-40B4-BE49-F238E27FC236}">
                  <a16:creationId xmlns:a16="http://schemas.microsoft.com/office/drawing/2014/main" id="{B51DA05C-602C-4873-8736-BD087A6C7D95}"/>
                </a:ext>
              </a:extLst>
            </p:cNvPr>
            <p:cNvSpPr/>
            <p:nvPr/>
          </p:nvSpPr>
          <p:spPr>
            <a:xfrm>
              <a:off x="5318084" y="6025735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64" name="Скругленный прямоугольник 118">
              <a:extLst>
                <a:ext uri="{FF2B5EF4-FFF2-40B4-BE49-F238E27FC236}">
                  <a16:creationId xmlns:a16="http://schemas.microsoft.com/office/drawing/2014/main" id="{0A38B14D-ADC1-442B-8400-3F60248F1080}"/>
                </a:ext>
              </a:extLst>
            </p:cNvPr>
            <p:cNvSpPr/>
            <p:nvPr/>
          </p:nvSpPr>
          <p:spPr>
            <a:xfrm>
              <a:off x="6126484" y="5919746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65" name="Скругленный прямоугольник 111">
              <a:extLst>
                <a:ext uri="{FF2B5EF4-FFF2-40B4-BE49-F238E27FC236}">
                  <a16:creationId xmlns:a16="http://schemas.microsoft.com/office/drawing/2014/main" id="{20ADA1A4-DCCF-4529-8425-838550116540}"/>
                </a:ext>
              </a:extLst>
            </p:cNvPr>
            <p:cNvSpPr/>
            <p:nvPr/>
          </p:nvSpPr>
          <p:spPr>
            <a:xfrm>
              <a:off x="5785938" y="5847210"/>
              <a:ext cx="211978" cy="211978"/>
            </a:xfrm>
            <a:prstGeom prst="roundRect">
              <a:avLst/>
            </a:prstGeom>
            <a:grp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rgbClr val="1A5CE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777CCA06-888A-4268-9507-987F1C258355}"/>
              </a:ext>
            </a:extLst>
          </p:cNvPr>
          <p:cNvCxnSpPr>
            <a:cxnSpLocks/>
            <a:stCxn id="72" idx="2"/>
            <a:endCxn id="71" idx="0"/>
          </p:cNvCxnSpPr>
          <p:nvPr/>
        </p:nvCxnSpPr>
        <p:spPr>
          <a:xfrm>
            <a:off x="10125160" y="4707246"/>
            <a:ext cx="0" cy="119918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Соединитель: уступ 67">
            <a:extLst>
              <a:ext uri="{FF2B5EF4-FFF2-40B4-BE49-F238E27FC236}">
                <a16:creationId xmlns:a16="http://schemas.microsoft.com/office/drawing/2014/main" id="{9E4590EA-B162-4D82-BA00-99769733AD44}"/>
              </a:ext>
            </a:extLst>
          </p:cNvPr>
          <p:cNvCxnSpPr>
            <a:cxnSpLocks/>
            <a:stCxn id="71" idx="3"/>
            <a:endCxn id="72" idx="3"/>
          </p:cNvCxnSpPr>
          <p:nvPr/>
        </p:nvCxnSpPr>
        <p:spPr>
          <a:xfrm flipV="1">
            <a:off x="10742513" y="4280678"/>
            <a:ext cx="7246" cy="1952668"/>
          </a:xfrm>
          <a:prstGeom prst="bentConnector3">
            <a:avLst>
              <a:gd name="adj1" fmla="val 8407598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Соединитель: уступ 68">
            <a:extLst>
              <a:ext uri="{FF2B5EF4-FFF2-40B4-BE49-F238E27FC236}">
                <a16:creationId xmlns:a16="http://schemas.microsoft.com/office/drawing/2014/main" id="{A867A2CA-A7DE-4B14-9584-819C504F2BAE}"/>
              </a:ext>
            </a:extLst>
          </p:cNvPr>
          <p:cNvCxnSpPr>
            <a:cxnSpLocks/>
            <a:stCxn id="72" idx="1"/>
            <a:endCxn id="71" idx="1"/>
          </p:cNvCxnSpPr>
          <p:nvPr/>
        </p:nvCxnSpPr>
        <p:spPr>
          <a:xfrm rot="10800000" flipV="1">
            <a:off x="9507808" y="4280678"/>
            <a:ext cx="7246" cy="1952668"/>
          </a:xfrm>
          <a:prstGeom prst="bentConnector3">
            <a:avLst>
              <a:gd name="adj1" fmla="val 8544299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Прямоугольник: скругленные углы 80">
            <a:extLst>
              <a:ext uri="{FF2B5EF4-FFF2-40B4-BE49-F238E27FC236}">
                <a16:creationId xmlns:a16="http://schemas.microsoft.com/office/drawing/2014/main" id="{0B2A12DA-6196-4D86-A1C6-D1B5B8C35D8D}"/>
              </a:ext>
            </a:extLst>
          </p:cNvPr>
          <p:cNvSpPr/>
          <p:nvPr/>
        </p:nvSpPr>
        <p:spPr>
          <a:xfrm>
            <a:off x="9834984" y="4930281"/>
            <a:ext cx="567586" cy="56758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F0B89A13-75E9-4F21-996A-0BC85ADBB2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17847" y="5008983"/>
            <a:ext cx="420576" cy="420576"/>
          </a:xfrm>
          <a:prstGeom prst="rect">
            <a:avLst/>
          </a:prstGeom>
        </p:spPr>
      </p:pic>
      <p:sp>
        <p:nvSpPr>
          <p:cNvPr id="71" name="Скругленный прямоугольник 75">
            <a:extLst>
              <a:ext uri="{FF2B5EF4-FFF2-40B4-BE49-F238E27FC236}">
                <a16:creationId xmlns:a16="http://schemas.microsoft.com/office/drawing/2014/main" id="{BFC7BC9A-B5C8-43E7-8DF4-30E76F424BE1}"/>
              </a:ext>
            </a:extLst>
          </p:cNvPr>
          <p:cNvSpPr/>
          <p:nvPr/>
        </p:nvSpPr>
        <p:spPr>
          <a:xfrm>
            <a:off x="9507808" y="5906428"/>
            <a:ext cx="1234707" cy="653840"/>
          </a:xfrm>
          <a:prstGeom prst="roundRect">
            <a:avLst/>
          </a:prstGeom>
          <a:solidFill>
            <a:srgbClr val="00B050"/>
          </a:solidFill>
          <a:ln>
            <a:solidFill>
              <a:srgbClr val="00743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Скругленный прямоугольник 75">
            <a:extLst>
              <a:ext uri="{FF2B5EF4-FFF2-40B4-BE49-F238E27FC236}">
                <a16:creationId xmlns:a16="http://schemas.microsoft.com/office/drawing/2014/main" id="{692C282E-8988-40D2-B98F-AC68426E4754}"/>
              </a:ext>
            </a:extLst>
          </p:cNvPr>
          <p:cNvSpPr/>
          <p:nvPr/>
        </p:nvSpPr>
        <p:spPr>
          <a:xfrm>
            <a:off x="9507808" y="3854112"/>
            <a:ext cx="1234707" cy="853134"/>
          </a:xfrm>
          <a:prstGeom prst="roundRect">
            <a:avLst/>
          </a:prstGeom>
          <a:solidFill>
            <a:srgbClr val="FA6666"/>
          </a:solidFill>
          <a:ln>
            <a:solidFill>
              <a:srgbClr val="B6060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5E050D90-7D0D-4348-8FAC-C30F620DC1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826054" y="3936641"/>
            <a:ext cx="644064" cy="644064"/>
          </a:xfrm>
          <a:prstGeom prst="rect">
            <a:avLst/>
          </a:prstGeom>
        </p:spPr>
      </p:pic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5A50AEB9-06A3-4FB8-8777-764175EC81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073" y="6013158"/>
            <a:ext cx="467457" cy="467457"/>
          </a:xfrm>
          <a:prstGeom prst="rect">
            <a:avLst/>
          </a:prstGeom>
        </p:spPr>
      </p:pic>
      <p:sp>
        <p:nvSpPr>
          <p:cNvPr id="79" name="Прямоугольник: скругленные углы 78">
            <a:extLst>
              <a:ext uri="{FF2B5EF4-FFF2-40B4-BE49-F238E27FC236}">
                <a16:creationId xmlns:a16="http://schemas.microsoft.com/office/drawing/2014/main" id="{A4DCF81B-14E3-4660-BFD3-0633150DA798}"/>
              </a:ext>
            </a:extLst>
          </p:cNvPr>
          <p:cNvSpPr/>
          <p:nvPr/>
        </p:nvSpPr>
        <p:spPr>
          <a:xfrm>
            <a:off x="11056336" y="4930281"/>
            <a:ext cx="567586" cy="56758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41DAAA2C-96B8-42E4-B32C-8A4959F7F65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1156725" y="4938021"/>
            <a:ext cx="470044" cy="470044"/>
          </a:xfrm>
          <a:prstGeom prst="rect">
            <a:avLst/>
          </a:prstGeom>
        </p:spPr>
      </p:pic>
      <p:sp>
        <p:nvSpPr>
          <p:cNvPr id="77" name="Прямоугольник: скругленные углы 76">
            <a:extLst>
              <a:ext uri="{FF2B5EF4-FFF2-40B4-BE49-F238E27FC236}">
                <a16:creationId xmlns:a16="http://schemas.microsoft.com/office/drawing/2014/main" id="{5616F27D-47AF-4EEA-AEB9-BE9428C0301B}"/>
              </a:ext>
            </a:extLst>
          </p:cNvPr>
          <p:cNvSpPr/>
          <p:nvPr/>
        </p:nvSpPr>
        <p:spPr>
          <a:xfrm>
            <a:off x="8613633" y="4930281"/>
            <a:ext cx="567586" cy="56758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7E100AAF-AF5A-481E-907E-455FAE85FE2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661737" y="5007332"/>
            <a:ext cx="413484" cy="41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998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 idx="4294967295"/>
          </p:nvPr>
        </p:nvSpPr>
        <p:spPr>
          <a:xfrm>
            <a:off x="633062" y="2946805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en-US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Q-</a:t>
            </a: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функция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Обучение с подкреплением. Часть 1</a:t>
            </a:r>
            <a:endParaRPr sz="19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 Neue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98617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функция</a:t>
            </a:r>
            <a:endParaRPr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80CC60D-E0EF-412B-9F65-6249A275563F}"/>
              </a:ext>
            </a:extLst>
          </p:cNvPr>
          <p:cNvGrpSpPr/>
          <p:nvPr/>
        </p:nvGrpSpPr>
        <p:grpSpPr>
          <a:xfrm>
            <a:off x="1813935" y="2209448"/>
            <a:ext cx="3501216" cy="1220389"/>
            <a:chOff x="1813935" y="2495198"/>
            <a:chExt cx="3501216" cy="1220389"/>
          </a:xfrm>
        </p:grpSpPr>
        <p:sp>
          <p:nvSpPr>
            <p:cNvPr id="3" name="Скругленный прямоугольник 75">
              <a:extLst>
                <a:ext uri="{FF2B5EF4-FFF2-40B4-BE49-F238E27FC236}">
                  <a16:creationId xmlns:a16="http://schemas.microsoft.com/office/drawing/2014/main" id="{86AF3E6B-99C3-4F61-9B8C-F1BDF37CF18A}"/>
                </a:ext>
              </a:extLst>
            </p:cNvPr>
            <p:cNvSpPr/>
            <p:nvPr/>
          </p:nvSpPr>
          <p:spPr>
            <a:xfrm>
              <a:off x="3920349" y="2495198"/>
              <a:ext cx="1394801" cy="1220389"/>
            </a:xfrm>
            <a:prstGeom prst="roundRect">
              <a:avLst/>
            </a:prstGeom>
            <a:solidFill>
              <a:srgbClr val="D9FFEA"/>
            </a:solidFill>
            <a:ln w="38100">
              <a:solidFill>
                <a:srgbClr val="00B050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0816C93-8816-4830-8AED-FC71F88C7A21}"/>
                    </a:ext>
                  </a:extLst>
                </p:cNvPr>
                <p:cNvSpPr txBox="1"/>
                <p:nvPr/>
              </p:nvSpPr>
              <p:spPr>
                <a:xfrm>
                  <a:off x="1813935" y="2505032"/>
                  <a:ext cx="3501216" cy="11382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ru-R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ru-R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</m:d>
                        <m:r>
                          <a:rPr lang="ru-R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ru-RU" sz="280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𝑡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ru-RU" sz="2800" i="1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ru-RU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𝑡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ru-RU" sz="2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ru-RU" sz="28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0816C93-8816-4830-8AED-FC71F88C7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3935" y="2505032"/>
                  <a:ext cx="3501216" cy="11382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FCA49D-181E-4355-91B0-28D376329BFE}"/>
                  </a:ext>
                </a:extLst>
              </p:cNvPr>
              <p:cNvSpPr txBox="1"/>
              <p:nvPr/>
            </p:nvSpPr>
            <p:spPr>
              <a:xfrm>
                <a:off x="8347292" y="2737384"/>
                <a:ext cx="32489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i="1" smtClean="0">
                        <a:solidFill>
                          <a:srgbClr val="3D3BFF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EC4AAF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</m:oMath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FCA49D-181E-4355-91B0-28D376329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292" y="2737384"/>
                <a:ext cx="3248944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AE72E8F-6FC0-46BA-9A0A-663FF9B4C957}"/>
              </a:ext>
            </a:extLst>
          </p:cNvPr>
          <p:cNvSpPr txBox="1"/>
          <p:nvPr/>
        </p:nvSpPr>
        <p:spPr>
          <a:xfrm>
            <a:off x="8303653" y="2185436"/>
            <a:ext cx="2424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при условии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DC3EA6-0CF5-488F-9E4E-DDB6131C31C2}"/>
                  </a:ext>
                </a:extLst>
              </p:cNvPr>
              <p:cNvSpPr txBox="1"/>
              <p:nvPr/>
            </p:nvSpPr>
            <p:spPr>
              <a:xfrm>
                <a:off x="671353" y="1497404"/>
                <a:ext cx="55596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Q-</a:t>
                </a:r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функция (для политики 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)</a:t>
                </a:r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  <a:endParaRPr lang="ru-RU" sz="20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DC3EA6-0CF5-488F-9E4E-DDB6131C3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53" y="1497404"/>
                <a:ext cx="5559659" cy="523220"/>
              </a:xfrm>
              <a:prstGeom prst="rect">
                <a:avLst/>
              </a:prstGeom>
              <a:blipFill>
                <a:blip r:embed="rId5"/>
                <a:stretch>
                  <a:fillRect l="-2193" t="-12941" b="-32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782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функция: таблица</a:t>
            </a:r>
            <a:endParaRPr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7585F8B-9E18-4848-978A-1AC2B2D2ABB9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6550899-4508-4BD1-893D-19E3E48540E6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37F3539-5D32-4B94-BE9C-0CD0F5DE72C1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9BDAF91-8923-43E8-B5B4-AD17EFE58B25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966411C-90FA-4B62-B4EE-9792B764C1F8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C328187-A988-4FCD-9DA0-4D374501C3BD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D3E7AB7-46C0-4F52-A540-31A883DFD53F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E47E2C8-6232-4DF5-B431-497BACA230E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613A986-7EC0-4E25-B268-758A3ADC4A7C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59E6DA7-CA4D-4FFD-A8B5-447157E6EB23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A588C7A-BED9-421C-8E6A-B9B21BC9441B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B3E08A2-7DE8-4A95-94A6-525BD6ACCCD4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6E7C4C4-2BA5-480A-9877-FB24DCC360A7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9ACDAFF-8F11-423F-AD5F-C580DFB7F935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BC5EFC8A-DA32-4E9E-ADB0-827C2F187353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E99DCC6-5EC2-4690-A186-9BC154A27E4F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460881-D609-48AE-B063-87C65F7DCF66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A3859D-E7FE-4354-BB20-E2EAE6FB9EB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166AE5-95FC-4537-95D9-CD5136C4F13C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259757-EFAC-4605-976D-6611B05AA4EE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73ECF1-79FA-4B03-B25B-B216D790DE2B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9DD3DE-92ED-434E-B4EB-A78661203D3A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1DF5F9-6B7C-45ED-B292-2E96FDC2EAE7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6337E4-4C89-4102-B35F-D3EA27E5D648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Таблица 33">
                <a:extLst>
                  <a:ext uri="{FF2B5EF4-FFF2-40B4-BE49-F238E27FC236}">
                    <a16:creationId xmlns:a16="http://schemas.microsoft.com/office/drawing/2014/main" id="{AB7BD9B6-1880-421B-9699-7374892523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5132745"/>
                  </p:ext>
                </p:extLst>
              </p:nvPr>
            </p:nvGraphicFramePr>
            <p:xfrm>
              <a:off x="756753" y="1582465"/>
              <a:ext cx="4825900" cy="379093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65180">
                      <a:extLst>
                        <a:ext uri="{9D8B030D-6E8A-4147-A177-3AD203B41FA5}">
                          <a16:colId xmlns:a16="http://schemas.microsoft.com/office/drawing/2014/main" val="306374003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764016292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725641871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313611414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98803948"/>
                        </a:ext>
                      </a:extLst>
                    </a:gridCol>
                  </a:tblGrid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ru-R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555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90676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83421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ru-RU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ru-RU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600" i="1" smtClean="0">
                                            <a:solidFill>
                                              <a:srgbClr val="3D3BFF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3D3BFF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rgbClr val="3D3BFF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ru-RU" sz="1600" i="1" smtClean="0">
                                            <a:solidFill>
                                              <a:srgbClr val="EC4AAF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EC4AAF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ru-RU" sz="1600" b="1" i="1" smtClean="0">
                                            <a:solidFill>
                                              <a:srgbClr val="EC4AAF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ru-RU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009854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smtClean="0">
                                    <a:solidFill>
                                      <a:srgbClr val="3D3BFF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19780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819319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05069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9293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Таблица 33">
                <a:extLst>
                  <a:ext uri="{FF2B5EF4-FFF2-40B4-BE49-F238E27FC236}">
                    <a16:creationId xmlns:a16="http://schemas.microsoft.com/office/drawing/2014/main" id="{AB7BD9B6-1880-421B-9699-7374892523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5132745"/>
                  </p:ext>
                </p:extLst>
              </p:nvPr>
            </p:nvGraphicFramePr>
            <p:xfrm>
              <a:off x="756753" y="1582465"/>
              <a:ext cx="4825900" cy="379093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65180">
                      <a:extLst>
                        <a:ext uri="{9D8B030D-6E8A-4147-A177-3AD203B41FA5}">
                          <a16:colId xmlns:a16="http://schemas.microsoft.com/office/drawing/2014/main" val="306374003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764016292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725641871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313611414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98803948"/>
                        </a:ext>
                      </a:extLst>
                    </a:gridCol>
                  </a:tblGrid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1282" r="-402532" b="-7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282" r="-300000" b="-7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66" t="-1282" r="-201899" b="-7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371" t="-1282" r="-100629" b="-7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899" t="-1282" r="-1266" b="-7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555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101282" r="-402532" b="-6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90676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201282" r="-402532" b="-5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83421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301282" r="-402532" b="-4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66" t="-301282" r="-201899" b="-4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009854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406494" r="-402532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19780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500000" r="-402532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819319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600000" r="-402532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05069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700000" r="-402532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9293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A01190FC-A18D-4F57-9B10-BE662F4BC2BB}"/>
                  </a:ext>
                </a:extLst>
              </p:cNvPr>
              <p:cNvSpPr/>
              <p:nvPr/>
            </p:nvSpPr>
            <p:spPr>
              <a:xfrm>
                <a:off x="6824401" y="1508541"/>
                <a:ext cx="6072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A01190FC-A18D-4F57-9B10-BE662F4BC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401" y="1508541"/>
                <a:ext cx="60728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755E2954-7EDE-43E8-8D70-BE8CB3BF82F5}"/>
                  </a:ext>
                </a:extLst>
              </p:cNvPr>
              <p:cNvSpPr/>
              <p:nvPr/>
            </p:nvSpPr>
            <p:spPr>
              <a:xfrm>
                <a:off x="8075685" y="1508541"/>
                <a:ext cx="6155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755E2954-7EDE-43E8-8D70-BE8CB3BF8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685" y="1508541"/>
                <a:ext cx="61555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AA82CCD-2BAA-4A2F-A077-124AB711A9BF}"/>
                  </a:ext>
                </a:extLst>
              </p:cNvPr>
              <p:cNvSpPr/>
              <p:nvPr/>
            </p:nvSpPr>
            <p:spPr>
              <a:xfrm>
                <a:off x="9336595" y="1508541"/>
                <a:ext cx="6155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AA82CCD-2BAA-4A2F-A077-124AB711A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595" y="1508541"/>
                <a:ext cx="61555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CC386F0E-F3E8-4222-9A27-A873201043AD}"/>
                  </a:ext>
                </a:extLst>
              </p:cNvPr>
              <p:cNvSpPr/>
              <p:nvPr/>
            </p:nvSpPr>
            <p:spPr>
              <a:xfrm>
                <a:off x="10636005" y="1508541"/>
                <a:ext cx="6085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CC386F0E-F3E8-4222-9A27-A87320104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005" y="1508541"/>
                <a:ext cx="60856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Стрелка: вниз 38">
            <a:extLst>
              <a:ext uri="{FF2B5EF4-FFF2-40B4-BE49-F238E27FC236}">
                <a16:creationId xmlns:a16="http://schemas.microsoft.com/office/drawing/2014/main" id="{FCF17349-952D-4335-95D8-44D3271877A3}"/>
              </a:ext>
            </a:extLst>
          </p:cNvPr>
          <p:cNvSpPr/>
          <p:nvPr/>
        </p:nvSpPr>
        <p:spPr>
          <a:xfrm rot="10800000">
            <a:off x="2080442" y="1171575"/>
            <a:ext cx="210320" cy="31017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Стрелка: вниз 39">
            <a:extLst>
              <a:ext uri="{FF2B5EF4-FFF2-40B4-BE49-F238E27FC236}">
                <a16:creationId xmlns:a16="http://schemas.microsoft.com/office/drawing/2014/main" id="{E6461169-331E-49D4-89F0-11922470112A}"/>
              </a:ext>
            </a:extLst>
          </p:cNvPr>
          <p:cNvSpPr/>
          <p:nvPr/>
        </p:nvSpPr>
        <p:spPr>
          <a:xfrm rot="16200000">
            <a:off x="3074061" y="1151895"/>
            <a:ext cx="186640" cy="34953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1" name="Стрелка: вниз 40">
            <a:extLst>
              <a:ext uri="{FF2B5EF4-FFF2-40B4-BE49-F238E27FC236}">
                <a16:creationId xmlns:a16="http://schemas.microsoft.com/office/drawing/2014/main" id="{35D41B5A-E090-4DE4-A04C-713943CA213A}"/>
              </a:ext>
            </a:extLst>
          </p:cNvPr>
          <p:cNvSpPr/>
          <p:nvPr/>
        </p:nvSpPr>
        <p:spPr>
          <a:xfrm rot="5400000">
            <a:off x="4017341" y="1151898"/>
            <a:ext cx="186634" cy="349528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Стрелка: вниз 41">
            <a:extLst>
              <a:ext uri="{FF2B5EF4-FFF2-40B4-BE49-F238E27FC236}">
                <a16:creationId xmlns:a16="http://schemas.microsoft.com/office/drawing/2014/main" id="{22BE96D6-096C-4765-8602-84172916E057}"/>
              </a:ext>
            </a:extLst>
          </p:cNvPr>
          <p:cNvSpPr/>
          <p:nvPr/>
        </p:nvSpPr>
        <p:spPr>
          <a:xfrm>
            <a:off x="5006525" y="1171576"/>
            <a:ext cx="210322" cy="31017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1E7B4538-B603-4279-91B2-FA011BE05BBC}"/>
                  </a:ext>
                </a:extLst>
              </p:cNvPr>
              <p:cNvSpPr/>
              <p:nvPr/>
            </p:nvSpPr>
            <p:spPr>
              <a:xfrm>
                <a:off x="6824401" y="2836827"/>
                <a:ext cx="6155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1E7B4538-B603-4279-91B2-FA011BE05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401" y="2836827"/>
                <a:ext cx="61555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D8F237E5-9FF1-4AD6-8CDD-16C0E54053CF}"/>
                  </a:ext>
                </a:extLst>
              </p:cNvPr>
              <p:cNvSpPr/>
              <p:nvPr/>
            </p:nvSpPr>
            <p:spPr>
              <a:xfrm>
                <a:off x="8075685" y="2836827"/>
                <a:ext cx="6155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D8F237E5-9FF1-4AD6-8CDD-16C0E5405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685" y="2836827"/>
                <a:ext cx="61555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AC8DAC7E-40C3-4A71-86D9-618E5C45698E}"/>
                  </a:ext>
                </a:extLst>
              </p:cNvPr>
              <p:cNvSpPr/>
              <p:nvPr/>
            </p:nvSpPr>
            <p:spPr>
              <a:xfrm>
                <a:off x="9336595" y="2836827"/>
                <a:ext cx="6155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AC8DAC7E-40C3-4A71-86D9-618E5C456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595" y="2836827"/>
                <a:ext cx="61555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80FA8089-B1C6-4A94-9882-DA1507EB4584}"/>
                  </a:ext>
                </a:extLst>
              </p:cNvPr>
              <p:cNvSpPr/>
              <p:nvPr/>
            </p:nvSpPr>
            <p:spPr>
              <a:xfrm>
                <a:off x="10636005" y="2836827"/>
                <a:ext cx="6155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80FA8089-B1C6-4A94-9882-DA1507EB4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005" y="2836827"/>
                <a:ext cx="61555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1D2C4390-7F88-41E9-9A5E-F96CB7D966DA}"/>
                  </a:ext>
                </a:extLst>
              </p:cNvPr>
              <p:cNvSpPr/>
              <p:nvPr/>
            </p:nvSpPr>
            <p:spPr>
              <a:xfrm>
                <a:off x="6757024" y="4049611"/>
                <a:ext cx="6072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1D2C4390-7F88-41E9-9A5E-F96CB7D96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024" y="4049611"/>
                <a:ext cx="60728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31E9D467-1292-4744-B716-043436353F9D}"/>
                  </a:ext>
                </a:extLst>
              </p:cNvPr>
              <p:cNvSpPr/>
              <p:nvPr/>
            </p:nvSpPr>
            <p:spPr>
              <a:xfrm>
                <a:off x="8008308" y="4049611"/>
                <a:ext cx="759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31E9D467-1292-4744-B716-043436353F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308" y="4049611"/>
                <a:ext cx="75956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8732C198-F1C0-482D-8A04-DE67D82DC859}"/>
                  </a:ext>
                </a:extLst>
              </p:cNvPr>
              <p:cNvSpPr/>
              <p:nvPr/>
            </p:nvSpPr>
            <p:spPr>
              <a:xfrm>
                <a:off x="9269218" y="4049611"/>
                <a:ext cx="759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8732C198-F1C0-482D-8A04-DE67D82DC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218" y="4049611"/>
                <a:ext cx="75956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FFAB9F9C-81B9-4D49-9ACB-44B55BAE57A8}"/>
                  </a:ext>
                </a:extLst>
              </p:cNvPr>
              <p:cNvSpPr/>
              <p:nvPr/>
            </p:nvSpPr>
            <p:spPr>
              <a:xfrm>
                <a:off x="10568628" y="4049611"/>
                <a:ext cx="759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FFAB9F9C-81B9-4D49-9ACB-44B55BAE5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8628" y="4049611"/>
                <a:ext cx="75956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899ABC77-8F3A-4E51-AA5B-8DAF9AB16004}"/>
                  </a:ext>
                </a:extLst>
              </p:cNvPr>
              <p:cNvSpPr/>
              <p:nvPr/>
            </p:nvSpPr>
            <p:spPr>
              <a:xfrm>
                <a:off x="6737774" y="5320146"/>
                <a:ext cx="759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899ABC77-8F3A-4E51-AA5B-8DAF9AB16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774" y="5320146"/>
                <a:ext cx="75956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B41FE801-6623-4B4A-8051-4EC3AD75A0A2}"/>
                  </a:ext>
                </a:extLst>
              </p:cNvPr>
              <p:cNvSpPr/>
              <p:nvPr/>
            </p:nvSpPr>
            <p:spPr>
              <a:xfrm>
                <a:off x="7989058" y="5320146"/>
                <a:ext cx="759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B41FE801-6623-4B4A-8051-4EC3AD75A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058" y="5320146"/>
                <a:ext cx="75956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25902986-BB3F-4F5F-A42A-450017AF92DF}"/>
                  </a:ext>
                </a:extLst>
              </p:cNvPr>
              <p:cNvSpPr/>
              <p:nvPr/>
            </p:nvSpPr>
            <p:spPr>
              <a:xfrm>
                <a:off x="9249968" y="5320146"/>
                <a:ext cx="759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25902986-BB3F-4F5F-A42A-450017AF9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968" y="5320146"/>
                <a:ext cx="75956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8249EAD9-9AF8-4303-A59B-41540346D6C5}"/>
                  </a:ext>
                </a:extLst>
              </p:cNvPr>
              <p:cNvSpPr/>
              <p:nvPr/>
            </p:nvSpPr>
            <p:spPr>
              <a:xfrm>
                <a:off x="10549378" y="5320146"/>
                <a:ext cx="759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8249EAD9-9AF8-4303-A59B-41540346D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378" y="5320146"/>
                <a:ext cx="75956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FEEB1973-978B-4778-A051-F75850A51F79}"/>
              </a:ext>
            </a:extLst>
          </p:cNvPr>
          <p:cNvSpPr txBox="1"/>
          <p:nvPr/>
        </p:nvSpPr>
        <p:spPr>
          <a:xfrm>
            <a:off x="1125035" y="5452472"/>
            <a:ext cx="4024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Q-</a:t>
            </a:r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функция</a:t>
            </a:r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-- </a:t>
            </a:r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таблица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9323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Оптимальная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функция</a:t>
            </a:r>
            <a:endParaRPr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80CC60D-E0EF-412B-9F65-6249A275563F}"/>
              </a:ext>
            </a:extLst>
          </p:cNvPr>
          <p:cNvGrpSpPr/>
          <p:nvPr/>
        </p:nvGrpSpPr>
        <p:grpSpPr>
          <a:xfrm>
            <a:off x="1813935" y="2209448"/>
            <a:ext cx="3501216" cy="1220389"/>
            <a:chOff x="1813935" y="2495198"/>
            <a:chExt cx="3501216" cy="1220389"/>
          </a:xfrm>
        </p:grpSpPr>
        <p:sp>
          <p:nvSpPr>
            <p:cNvPr id="3" name="Скругленный прямоугольник 75">
              <a:extLst>
                <a:ext uri="{FF2B5EF4-FFF2-40B4-BE49-F238E27FC236}">
                  <a16:creationId xmlns:a16="http://schemas.microsoft.com/office/drawing/2014/main" id="{86AF3E6B-99C3-4F61-9B8C-F1BDF37CF18A}"/>
                </a:ext>
              </a:extLst>
            </p:cNvPr>
            <p:cNvSpPr/>
            <p:nvPr/>
          </p:nvSpPr>
          <p:spPr>
            <a:xfrm>
              <a:off x="3920349" y="2495198"/>
              <a:ext cx="1394801" cy="1220389"/>
            </a:xfrm>
            <a:prstGeom prst="roundRect">
              <a:avLst/>
            </a:prstGeom>
            <a:solidFill>
              <a:srgbClr val="D9FFEA"/>
            </a:solidFill>
            <a:ln w="38100">
              <a:solidFill>
                <a:srgbClr val="00B050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0816C93-8816-4830-8AED-FC71F88C7A21}"/>
                    </a:ext>
                  </a:extLst>
                </p:cNvPr>
                <p:cNvSpPr txBox="1"/>
                <p:nvPr/>
              </p:nvSpPr>
              <p:spPr>
                <a:xfrm>
                  <a:off x="1813935" y="2505032"/>
                  <a:ext cx="3501216" cy="11382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ru-R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ru-RU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</m:d>
                        <m:r>
                          <a:rPr lang="ru-R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ru-RU" sz="280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𝑡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ru-RU" sz="2800" i="1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ru-RU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𝑡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ru-RU" sz="2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ru-RU" sz="28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0816C93-8816-4830-8AED-FC71F88C7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3935" y="2505032"/>
                  <a:ext cx="3501216" cy="11382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FCA49D-181E-4355-91B0-28D376329BFE}"/>
                  </a:ext>
                </a:extLst>
              </p:cNvPr>
              <p:cNvSpPr txBox="1"/>
              <p:nvPr/>
            </p:nvSpPr>
            <p:spPr>
              <a:xfrm>
                <a:off x="8347292" y="2737384"/>
                <a:ext cx="32489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i="1" smtClean="0">
                        <a:solidFill>
                          <a:srgbClr val="3D3BFF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EC4AAF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</m:oMath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FCA49D-181E-4355-91B0-28D376329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292" y="2737384"/>
                <a:ext cx="3248944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AE72E8F-6FC0-46BA-9A0A-663FF9B4C957}"/>
              </a:ext>
            </a:extLst>
          </p:cNvPr>
          <p:cNvSpPr txBox="1"/>
          <p:nvPr/>
        </p:nvSpPr>
        <p:spPr>
          <a:xfrm>
            <a:off x="8303653" y="2185436"/>
            <a:ext cx="2424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при условии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DC3EA6-0CF5-488F-9E4E-DDB6131C31C2}"/>
                  </a:ext>
                </a:extLst>
              </p:cNvPr>
              <p:cNvSpPr txBox="1"/>
              <p:nvPr/>
            </p:nvSpPr>
            <p:spPr>
              <a:xfrm>
                <a:off x="671353" y="1497404"/>
                <a:ext cx="55596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Q-</a:t>
                </a:r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функция (для политики 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)</a:t>
                </a:r>
                <a:r>
                  <a: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</a:t>
                </a:r>
                <a:endParaRPr lang="ru-RU" sz="20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DC3EA6-0CF5-488F-9E4E-DDB6131C3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53" y="1497404"/>
                <a:ext cx="5559659" cy="523220"/>
              </a:xfrm>
              <a:prstGeom prst="rect">
                <a:avLst/>
              </a:prstGeom>
              <a:blipFill>
                <a:blip r:embed="rId5"/>
                <a:stretch>
                  <a:fillRect l="-2193" t="-12941" b="-32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A8B5687-B5E9-4270-8D60-8A7AE4E589F6}"/>
              </a:ext>
            </a:extLst>
          </p:cNvPr>
          <p:cNvSpPr txBox="1"/>
          <p:nvPr/>
        </p:nvSpPr>
        <p:spPr>
          <a:xfrm>
            <a:off x="671353" y="4077292"/>
            <a:ext cx="550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00B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Оптимальная </a:t>
            </a:r>
            <a:r>
              <a:rPr lang="en-US" sz="2800" b="1" dirty="0">
                <a:solidFill>
                  <a:srgbClr val="00B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Q-</a:t>
            </a:r>
            <a:r>
              <a:rPr lang="ru-RU" sz="2800" b="1" dirty="0">
                <a:solidFill>
                  <a:srgbClr val="00B05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функция:</a:t>
            </a:r>
            <a:endParaRPr lang="ru-RU" sz="2000" b="1" dirty="0">
              <a:solidFill>
                <a:srgbClr val="00B05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Скругленный прямоугольник 75">
            <a:extLst>
              <a:ext uri="{FF2B5EF4-FFF2-40B4-BE49-F238E27FC236}">
                <a16:creationId xmlns:a16="http://schemas.microsoft.com/office/drawing/2014/main" id="{33E81348-075E-41FF-9D10-32E62B82A72F}"/>
              </a:ext>
            </a:extLst>
          </p:cNvPr>
          <p:cNvSpPr/>
          <p:nvPr/>
        </p:nvSpPr>
        <p:spPr>
          <a:xfrm>
            <a:off x="6231012" y="4765324"/>
            <a:ext cx="1394801" cy="1220389"/>
          </a:xfrm>
          <a:prstGeom prst="roundRect">
            <a:avLst/>
          </a:prstGeom>
          <a:solidFill>
            <a:srgbClr val="D9FFEA"/>
          </a:solidFill>
          <a:ln w="38100">
            <a:solidFill>
              <a:srgbClr val="00B05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D8B38B-CE2C-4850-976D-E9B5A36D6B95}"/>
                  </a:ext>
                </a:extLst>
              </p:cNvPr>
              <p:cNvSpPr txBox="1"/>
              <p:nvPr/>
            </p:nvSpPr>
            <p:spPr>
              <a:xfrm>
                <a:off x="1083013" y="4765324"/>
                <a:ext cx="7813333" cy="113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𝑎</m:t>
                          </m:r>
                        </m:e>
                      </m:d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ru-R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ru-RU" sz="28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ru-RU" sz="2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D8B38B-CE2C-4850-976D-E9B5A36D6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013" y="4765324"/>
                <a:ext cx="7813333" cy="11382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93448A-4C14-48FE-983C-FA4D8C00BE6E}"/>
                  </a:ext>
                </a:extLst>
              </p:cNvPr>
              <p:cNvSpPr txBox="1"/>
              <p:nvPr/>
            </p:nvSpPr>
            <p:spPr>
              <a:xfrm>
                <a:off x="8345424" y="5267077"/>
                <a:ext cx="32489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i="1" smtClean="0">
                        <a:solidFill>
                          <a:srgbClr val="3D3BFF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EC4AAF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</m:oMath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93448A-4C14-48FE-983C-FA4D8C00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424" y="5267077"/>
                <a:ext cx="3248944" cy="523220"/>
              </a:xfrm>
              <a:prstGeom prst="rect">
                <a:avLst/>
              </a:prstGeom>
              <a:blipFill>
                <a:blip r:embed="rId7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83559E0-7E72-4642-B8A4-017493F49C6B}"/>
              </a:ext>
            </a:extLst>
          </p:cNvPr>
          <p:cNvSpPr txBox="1"/>
          <p:nvPr/>
        </p:nvSpPr>
        <p:spPr>
          <a:xfrm>
            <a:off x="8323903" y="4815300"/>
            <a:ext cx="233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при условии</a:t>
            </a:r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9085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функция: таблица</a:t>
            </a:r>
            <a:endParaRPr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7585F8B-9E18-4848-978A-1AC2B2D2ABB9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6550899-4508-4BD1-893D-19E3E48540E6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37F3539-5D32-4B94-BE9C-0CD0F5DE72C1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9BDAF91-8923-43E8-B5B4-AD17EFE58B25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966411C-90FA-4B62-B4EE-9792B764C1F8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C328187-A988-4FCD-9DA0-4D374501C3BD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D3E7AB7-46C0-4F52-A540-31A883DFD53F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E47E2C8-6232-4DF5-B431-497BACA230E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613A986-7EC0-4E25-B268-758A3ADC4A7C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59E6DA7-CA4D-4FFD-A8B5-447157E6EB23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A588C7A-BED9-421C-8E6A-B9B21BC9441B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B3E08A2-7DE8-4A95-94A6-525BD6ACCCD4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6E7C4C4-2BA5-480A-9877-FB24DCC360A7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9ACDAFF-8F11-423F-AD5F-C580DFB7F935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BC5EFC8A-DA32-4E9E-ADB0-827C2F187353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E99DCC6-5EC2-4690-A186-9BC154A27E4F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460881-D609-48AE-B063-87C65F7DCF66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A3859D-E7FE-4354-BB20-E2EAE6FB9EB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166AE5-95FC-4537-95D9-CD5136C4F13C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259757-EFAC-4605-976D-6611B05AA4EE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73ECF1-79FA-4B03-B25B-B216D790DE2B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9DD3DE-92ED-434E-B4EB-A78661203D3A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1DF5F9-6B7C-45ED-B292-2E96FDC2EAE7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6337E4-4C89-4102-B35F-D3EA27E5D648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Таблица 33">
                <a:extLst>
                  <a:ext uri="{FF2B5EF4-FFF2-40B4-BE49-F238E27FC236}">
                    <a16:creationId xmlns:a16="http://schemas.microsoft.com/office/drawing/2014/main" id="{AB7BD9B6-1880-421B-9699-7374892523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0924729"/>
                  </p:ext>
                </p:extLst>
              </p:nvPr>
            </p:nvGraphicFramePr>
            <p:xfrm>
              <a:off x="756753" y="1582465"/>
              <a:ext cx="4825900" cy="379093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65180">
                      <a:extLst>
                        <a:ext uri="{9D8B030D-6E8A-4147-A177-3AD203B41FA5}">
                          <a16:colId xmlns:a16="http://schemas.microsoft.com/office/drawing/2014/main" val="306374003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764016292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725641871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313611414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98803948"/>
                        </a:ext>
                      </a:extLst>
                    </a:gridCol>
                  </a:tblGrid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555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90676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83421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kumimoji="0" lang="ru-RU" sz="2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kumimoji="0" lang="ru-RU" sz="2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009854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smtClean="0">
                                    <a:solidFill>
                                      <a:srgbClr val="3D3BFF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ru-RU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+mn-cs"/>
                                    <a:sym typeface="Arial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ru-RU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+mn-cs"/>
                                    <a:sym typeface="Arial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ru-RU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+mn-cs"/>
                                    <a:sym typeface="Arial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19780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819319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05069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9293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Таблица 33">
                <a:extLst>
                  <a:ext uri="{FF2B5EF4-FFF2-40B4-BE49-F238E27FC236}">
                    <a16:creationId xmlns:a16="http://schemas.microsoft.com/office/drawing/2014/main" id="{AB7BD9B6-1880-421B-9699-7374892523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0924729"/>
                  </p:ext>
                </p:extLst>
              </p:nvPr>
            </p:nvGraphicFramePr>
            <p:xfrm>
              <a:off x="756753" y="1582465"/>
              <a:ext cx="4825900" cy="379093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65180">
                      <a:extLst>
                        <a:ext uri="{9D8B030D-6E8A-4147-A177-3AD203B41FA5}">
                          <a16:colId xmlns:a16="http://schemas.microsoft.com/office/drawing/2014/main" val="306374003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764016292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725641871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313611414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98803948"/>
                        </a:ext>
                      </a:extLst>
                    </a:gridCol>
                  </a:tblGrid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1282" r="-402532" b="-7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282" r="-300000" b="-7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66" t="-1282" r="-201899" b="-7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371" t="-1282" r="-100629" b="-7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899" t="-1282" r="-1266" b="-72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555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101282" r="-402532" b="-6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90676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201282" r="-402532" b="-5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83421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301282" r="-402532" b="-4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kumimoji="0" lang="ru-RU" sz="2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kumimoji="0" lang="ru-RU" sz="2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009854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406494" r="-402532" b="-332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406494" r="-300000" b="-332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66" t="-406494" r="-201899" b="-332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371" t="-406494" r="-100629" b="-332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899" t="-406494" r="-1266" b="-3324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19780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500000" r="-402532" b="-22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819319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600000" r="-402532" b="-12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05069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700000" r="-402532" b="-2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9293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A01190FC-A18D-4F57-9B10-BE662F4BC2BB}"/>
                  </a:ext>
                </a:extLst>
              </p:cNvPr>
              <p:cNvSpPr/>
              <p:nvPr/>
            </p:nvSpPr>
            <p:spPr>
              <a:xfrm>
                <a:off x="6824401" y="1508541"/>
                <a:ext cx="6072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A01190FC-A18D-4F57-9B10-BE662F4BC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401" y="1508541"/>
                <a:ext cx="60728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755E2954-7EDE-43E8-8D70-BE8CB3BF82F5}"/>
                  </a:ext>
                </a:extLst>
              </p:cNvPr>
              <p:cNvSpPr/>
              <p:nvPr/>
            </p:nvSpPr>
            <p:spPr>
              <a:xfrm>
                <a:off x="8075685" y="1508541"/>
                <a:ext cx="6155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755E2954-7EDE-43E8-8D70-BE8CB3BF8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685" y="1508541"/>
                <a:ext cx="61555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AA82CCD-2BAA-4A2F-A077-124AB711A9BF}"/>
                  </a:ext>
                </a:extLst>
              </p:cNvPr>
              <p:cNvSpPr/>
              <p:nvPr/>
            </p:nvSpPr>
            <p:spPr>
              <a:xfrm>
                <a:off x="9336595" y="1508541"/>
                <a:ext cx="6155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AA82CCD-2BAA-4A2F-A077-124AB711A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595" y="1508541"/>
                <a:ext cx="61555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CC386F0E-F3E8-4222-9A27-A873201043AD}"/>
                  </a:ext>
                </a:extLst>
              </p:cNvPr>
              <p:cNvSpPr/>
              <p:nvPr/>
            </p:nvSpPr>
            <p:spPr>
              <a:xfrm>
                <a:off x="10636005" y="1508541"/>
                <a:ext cx="6085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CC386F0E-F3E8-4222-9A27-A87320104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005" y="1508541"/>
                <a:ext cx="60856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Стрелка: вниз 38">
            <a:extLst>
              <a:ext uri="{FF2B5EF4-FFF2-40B4-BE49-F238E27FC236}">
                <a16:creationId xmlns:a16="http://schemas.microsoft.com/office/drawing/2014/main" id="{FCF17349-952D-4335-95D8-44D3271877A3}"/>
              </a:ext>
            </a:extLst>
          </p:cNvPr>
          <p:cNvSpPr/>
          <p:nvPr/>
        </p:nvSpPr>
        <p:spPr>
          <a:xfrm rot="10800000">
            <a:off x="2080442" y="1171575"/>
            <a:ext cx="210320" cy="31017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Стрелка: вниз 39">
            <a:extLst>
              <a:ext uri="{FF2B5EF4-FFF2-40B4-BE49-F238E27FC236}">
                <a16:creationId xmlns:a16="http://schemas.microsoft.com/office/drawing/2014/main" id="{E6461169-331E-49D4-89F0-11922470112A}"/>
              </a:ext>
            </a:extLst>
          </p:cNvPr>
          <p:cNvSpPr/>
          <p:nvPr/>
        </p:nvSpPr>
        <p:spPr>
          <a:xfrm rot="16200000">
            <a:off x="3074061" y="1151895"/>
            <a:ext cx="186640" cy="34953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1" name="Стрелка: вниз 40">
            <a:extLst>
              <a:ext uri="{FF2B5EF4-FFF2-40B4-BE49-F238E27FC236}">
                <a16:creationId xmlns:a16="http://schemas.microsoft.com/office/drawing/2014/main" id="{35D41B5A-E090-4DE4-A04C-713943CA213A}"/>
              </a:ext>
            </a:extLst>
          </p:cNvPr>
          <p:cNvSpPr/>
          <p:nvPr/>
        </p:nvSpPr>
        <p:spPr>
          <a:xfrm rot="5400000">
            <a:off x="4017341" y="1151898"/>
            <a:ext cx="186634" cy="349528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Стрелка: вниз 41">
            <a:extLst>
              <a:ext uri="{FF2B5EF4-FFF2-40B4-BE49-F238E27FC236}">
                <a16:creationId xmlns:a16="http://schemas.microsoft.com/office/drawing/2014/main" id="{22BE96D6-096C-4765-8602-84172916E057}"/>
              </a:ext>
            </a:extLst>
          </p:cNvPr>
          <p:cNvSpPr/>
          <p:nvPr/>
        </p:nvSpPr>
        <p:spPr>
          <a:xfrm>
            <a:off x="5006525" y="1171576"/>
            <a:ext cx="210322" cy="31017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1E7B4538-B603-4279-91B2-FA011BE05BBC}"/>
                  </a:ext>
                </a:extLst>
              </p:cNvPr>
              <p:cNvSpPr/>
              <p:nvPr/>
            </p:nvSpPr>
            <p:spPr>
              <a:xfrm>
                <a:off x="6824401" y="2836827"/>
                <a:ext cx="6155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1E7B4538-B603-4279-91B2-FA011BE05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401" y="2836827"/>
                <a:ext cx="61555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D8F237E5-9FF1-4AD6-8CDD-16C0E54053CF}"/>
                  </a:ext>
                </a:extLst>
              </p:cNvPr>
              <p:cNvSpPr/>
              <p:nvPr/>
            </p:nvSpPr>
            <p:spPr>
              <a:xfrm>
                <a:off x="8075685" y="2836827"/>
                <a:ext cx="6155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D8F237E5-9FF1-4AD6-8CDD-16C0E5405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685" y="2836827"/>
                <a:ext cx="61555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AC8DAC7E-40C3-4A71-86D9-618E5C45698E}"/>
                  </a:ext>
                </a:extLst>
              </p:cNvPr>
              <p:cNvSpPr/>
              <p:nvPr/>
            </p:nvSpPr>
            <p:spPr>
              <a:xfrm>
                <a:off x="9336595" y="2836827"/>
                <a:ext cx="6155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AC8DAC7E-40C3-4A71-86D9-618E5C456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595" y="2836827"/>
                <a:ext cx="61555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80FA8089-B1C6-4A94-9882-DA1507EB4584}"/>
                  </a:ext>
                </a:extLst>
              </p:cNvPr>
              <p:cNvSpPr/>
              <p:nvPr/>
            </p:nvSpPr>
            <p:spPr>
              <a:xfrm>
                <a:off x="10636005" y="2836827"/>
                <a:ext cx="6155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80FA8089-B1C6-4A94-9882-DA1507EB4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005" y="2836827"/>
                <a:ext cx="61555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1D2C4390-7F88-41E9-9A5E-F96CB7D966DA}"/>
                  </a:ext>
                </a:extLst>
              </p:cNvPr>
              <p:cNvSpPr/>
              <p:nvPr/>
            </p:nvSpPr>
            <p:spPr>
              <a:xfrm>
                <a:off x="6757024" y="4049611"/>
                <a:ext cx="6072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1D2C4390-7F88-41E9-9A5E-F96CB7D96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024" y="4049611"/>
                <a:ext cx="60728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31E9D467-1292-4744-B716-043436353F9D}"/>
                  </a:ext>
                </a:extLst>
              </p:cNvPr>
              <p:cNvSpPr/>
              <p:nvPr/>
            </p:nvSpPr>
            <p:spPr>
              <a:xfrm>
                <a:off x="8008308" y="4049611"/>
                <a:ext cx="759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31E9D467-1292-4744-B716-043436353F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308" y="4049611"/>
                <a:ext cx="75956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8732C198-F1C0-482D-8A04-DE67D82DC859}"/>
                  </a:ext>
                </a:extLst>
              </p:cNvPr>
              <p:cNvSpPr/>
              <p:nvPr/>
            </p:nvSpPr>
            <p:spPr>
              <a:xfrm>
                <a:off x="9269218" y="4049611"/>
                <a:ext cx="759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8732C198-F1C0-482D-8A04-DE67D82DC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218" y="4049611"/>
                <a:ext cx="75956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FFAB9F9C-81B9-4D49-9ACB-44B55BAE57A8}"/>
                  </a:ext>
                </a:extLst>
              </p:cNvPr>
              <p:cNvSpPr/>
              <p:nvPr/>
            </p:nvSpPr>
            <p:spPr>
              <a:xfrm>
                <a:off x="10568628" y="4049611"/>
                <a:ext cx="759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FFAB9F9C-81B9-4D49-9ACB-44B55BAE5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8628" y="4049611"/>
                <a:ext cx="75956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899ABC77-8F3A-4E51-AA5B-8DAF9AB16004}"/>
                  </a:ext>
                </a:extLst>
              </p:cNvPr>
              <p:cNvSpPr/>
              <p:nvPr/>
            </p:nvSpPr>
            <p:spPr>
              <a:xfrm>
                <a:off x="6737774" y="5320146"/>
                <a:ext cx="759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899ABC77-8F3A-4E51-AA5B-8DAF9AB16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774" y="5320146"/>
                <a:ext cx="75956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B41FE801-6623-4B4A-8051-4EC3AD75A0A2}"/>
                  </a:ext>
                </a:extLst>
              </p:cNvPr>
              <p:cNvSpPr/>
              <p:nvPr/>
            </p:nvSpPr>
            <p:spPr>
              <a:xfrm>
                <a:off x="7989058" y="5320146"/>
                <a:ext cx="759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B41FE801-6623-4B4A-8051-4EC3AD75A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058" y="5320146"/>
                <a:ext cx="75956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25902986-BB3F-4F5F-A42A-450017AF92DF}"/>
                  </a:ext>
                </a:extLst>
              </p:cNvPr>
              <p:cNvSpPr/>
              <p:nvPr/>
            </p:nvSpPr>
            <p:spPr>
              <a:xfrm>
                <a:off x="9249968" y="5320146"/>
                <a:ext cx="759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25902986-BB3F-4F5F-A42A-450017AF9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968" y="5320146"/>
                <a:ext cx="75956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8249EAD9-9AF8-4303-A59B-41540346D6C5}"/>
                  </a:ext>
                </a:extLst>
              </p:cNvPr>
              <p:cNvSpPr/>
              <p:nvPr/>
            </p:nvSpPr>
            <p:spPr>
              <a:xfrm>
                <a:off x="10549378" y="5320146"/>
                <a:ext cx="759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8249EAD9-9AF8-4303-A59B-41540346D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378" y="5320146"/>
                <a:ext cx="75956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2846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функция: таблица</a:t>
            </a:r>
            <a:endParaRPr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7585F8B-9E18-4848-978A-1AC2B2D2ABB9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5F9E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6550899-4508-4BD1-893D-19E3E48540E6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37F3539-5D32-4B94-BE9C-0CD0F5DE72C1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9BDAF91-8923-43E8-B5B4-AD17EFE58B25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966411C-90FA-4B62-B4EE-9792B764C1F8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C328187-A988-4FCD-9DA0-4D374501C3BD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D3E7AB7-46C0-4F52-A540-31A883DFD53F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E47E2C8-6232-4DF5-B431-497BACA230EA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613A986-7EC0-4E25-B268-758A3ADC4A7C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59E6DA7-CA4D-4FFD-A8B5-447157E6EB23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A588C7A-BED9-421C-8E6A-B9B21BC9441B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B3E08A2-7DE8-4A95-94A6-525BD6ACCCD4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6E7C4C4-2BA5-480A-9877-FB24DCC360A7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9ACDAFF-8F11-423F-AD5F-C580DFB7F935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BC5EFC8A-DA32-4E9E-ADB0-827C2F187353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E99DCC6-5EC2-4690-A186-9BC154A27E4F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6FA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460881-D609-48AE-B063-87C65F7DCF66}"/>
              </a:ext>
            </a:extLst>
          </p:cNvPr>
          <p:cNvSpPr txBox="1"/>
          <p:nvPr/>
        </p:nvSpPr>
        <p:spPr>
          <a:xfrm>
            <a:off x="11546983" y="1637886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A3859D-E7FE-4354-BB20-E2EAE6FB9EBB}"/>
              </a:ext>
            </a:extLst>
          </p:cNvPr>
          <p:cNvSpPr txBox="1"/>
          <p:nvPr/>
        </p:nvSpPr>
        <p:spPr>
          <a:xfrm>
            <a:off x="11546983" y="4121203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166AE5-95FC-4537-95D9-CD5136C4F13C}"/>
              </a:ext>
            </a:extLst>
          </p:cNvPr>
          <p:cNvSpPr txBox="1"/>
          <p:nvPr/>
        </p:nvSpPr>
        <p:spPr>
          <a:xfrm>
            <a:off x="11546983" y="5420614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259757-EFAC-4605-976D-6611B05AA4EE}"/>
              </a:ext>
            </a:extLst>
          </p:cNvPr>
          <p:cNvSpPr txBox="1"/>
          <p:nvPr/>
        </p:nvSpPr>
        <p:spPr>
          <a:xfrm>
            <a:off x="6759003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73ECF1-79FA-4B03-B25B-B216D790DE2B}"/>
              </a:ext>
            </a:extLst>
          </p:cNvPr>
          <p:cNvSpPr txBox="1"/>
          <p:nvPr/>
        </p:nvSpPr>
        <p:spPr>
          <a:xfrm>
            <a:off x="808728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9DD3DE-92ED-434E-B4EB-A78661203D3A}"/>
              </a:ext>
            </a:extLst>
          </p:cNvPr>
          <p:cNvSpPr txBox="1"/>
          <p:nvPr/>
        </p:nvSpPr>
        <p:spPr>
          <a:xfrm>
            <a:off x="936744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1DF5F9-6B7C-45ED-B292-2E96FDC2EAE7}"/>
              </a:ext>
            </a:extLst>
          </p:cNvPr>
          <p:cNvSpPr txBox="1"/>
          <p:nvPr/>
        </p:nvSpPr>
        <p:spPr>
          <a:xfrm>
            <a:off x="10628359" y="626604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6337E4-4C89-4102-B35F-D3EA27E5D648}"/>
              </a:ext>
            </a:extLst>
          </p:cNvPr>
          <p:cNvSpPr txBox="1"/>
          <p:nvPr/>
        </p:nvSpPr>
        <p:spPr>
          <a:xfrm>
            <a:off x="11546983" y="2898795"/>
            <a:ext cx="60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Таблица 33">
                <a:extLst>
                  <a:ext uri="{FF2B5EF4-FFF2-40B4-BE49-F238E27FC236}">
                    <a16:creationId xmlns:a16="http://schemas.microsoft.com/office/drawing/2014/main" id="{AB7BD9B6-1880-421B-9699-7374892523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301211"/>
                  </p:ext>
                </p:extLst>
              </p:nvPr>
            </p:nvGraphicFramePr>
            <p:xfrm>
              <a:off x="756753" y="1582465"/>
              <a:ext cx="4825900" cy="379093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65180">
                      <a:extLst>
                        <a:ext uri="{9D8B030D-6E8A-4147-A177-3AD203B41FA5}">
                          <a16:colId xmlns:a16="http://schemas.microsoft.com/office/drawing/2014/main" val="306374003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764016292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725641871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313611414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98803948"/>
                        </a:ext>
                      </a:extLst>
                    </a:gridCol>
                  </a:tblGrid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555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90676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9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9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9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9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9C9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83421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kumimoji="0" lang="ru-RU" sz="2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kumimoji="0" lang="ru-RU" sz="2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009854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smtClean="0">
                                    <a:solidFill>
                                      <a:srgbClr val="3D3BFF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ru-RU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+mn-cs"/>
                                    <a:sym typeface="Arial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ru-RU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+mn-cs"/>
                                    <a:sym typeface="Arial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ru-RU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+mn-cs"/>
                                    <a:sym typeface="Arial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19780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819319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05069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9293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Таблица 33">
                <a:extLst>
                  <a:ext uri="{FF2B5EF4-FFF2-40B4-BE49-F238E27FC236}">
                    <a16:creationId xmlns:a16="http://schemas.microsoft.com/office/drawing/2014/main" id="{AB7BD9B6-1880-421B-9699-7374892523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301211"/>
                  </p:ext>
                </p:extLst>
              </p:nvPr>
            </p:nvGraphicFramePr>
            <p:xfrm>
              <a:off x="756753" y="1582465"/>
              <a:ext cx="4825900" cy="379093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65180">
                      <a:extLst>
                        <a:ext uri="{9D8B030D-6E8A-4147-A177-3AD203B41FA5}">
                          <a16:colId xmlns:a16="http://schemas.microsoft.com/office/drawing/2014/main" val="306374003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764016292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725641871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313611414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98803948"/>
                        </a:ext>
                      </a:extLst>
                    </a:gridCol>
                  </a:tblGrid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1282" r="-402532" b="-7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282" r="-300000" b="-7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66" t="-1282" r="-201899" b="-7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371" t="-1282" r="-100629" b="-7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899" t="-1282" r="-1266" b="-72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555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101282" r="-402532" b="-6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90676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201282" r="-402532" b="-5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9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9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9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9C9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83421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301282" r="-402532" b="-4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kumimoji="0" lang="ru-RU" sz="2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kumimoji="0" lang="ru-RU" sz="2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009854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406494" r="-402532" b="-332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406494" r="-300000" b="-332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66" t="-406494" r="-201899" b="-332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371" t="-406494" r="-100629" b="-332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899" t="-406494" r="-1266" b="-3324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19780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500000" r="-402532" b="-22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76B9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819319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600000" r="-402532" b="-12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05069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700000" r="-402532" b="-2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9293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A01190FC-A18D-4F57-9B10-BE662F4BC2BB}"/>
                  </a:ext>
                </a:extLst>
              </p:cNvPr>
              <p:cNvSpPr/>
              <p:nvPr/>
            </p:nvSpPr>
            <p:spPr>
              <a:xfrm>
                <a:off x="6824401" y="1508541"/>
                <a:ext cx="6072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A01190FC-A18D-4F57-9B10-BE662F4BC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401" y="1508541"/>
                <a:ext cx="60728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755E2954-7EDE-43E8-8D70-BE8CB3BF82F5}"/>
                  </a:ext>
                </a:extLst>
              </p:cNvPr>
              <p:cNvSpPr/>
              <p:nvPr/>
            </p:nvSpPr>
            <p:spPr>
              <a:xfrm>
                <a:off x="8075685" y="1508541"/>
                <a:ext cx="6155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755E2954-7EDE-43E8-8D70-BE8CB3BF8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685" y="1508541"/>
                <a:ext cx="61555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AA82CCD-2BAA-4A2F-A077-124AB711A9BF}"/>
                  </a:ext>
                </a:extLst>
              </p:cNvPr>
              <p:cNvSpPr/>
              <p:nvPr/>
            </p:nvSpPr>
            <p:spPr>
              <a:xfrm>
                <a:off x="9336595" y="1508541"/>
                <a:ext cx="6155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AA82CCD-2BAA-4A2F-A077-124AB711A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595" y="1508541"/>
                <a:ext cx="61555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CC386F0E-F3E8-4222-9A27-A873201043AD}"/>
                  </a:ext>
                </a:extLst>
              </p:cNvPr>
              <p:cNvSpPr/>
              <p:nvPr/>
            </p:nvSpPr>
            <p:spPr>
              <a:xfrm>
                <a:off x="10636005" y="1508541"/>
                <a:ext cx="6085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CC386F0E-F3E8-4222-9A27-A87320104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005" y="1508541"/>
                <a:ext cx="60856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Стрелка: вниз 38">
            <a:extLst>
              <a:ext uri="{FF2B5EF4-FFF2-40B4-BE49-F238E27FC236}">
                <a16:creationId xmlns:a16="http://schemas.microsoft.com/office/drawing/2014/main" id="{FCF17349-952D-4335-95D8-44D3271877A3}"/>
              </a:ext>
            </a:extLst>
          </p:cNvPr>
          <p:cNvSpPr/>
          <p:nvPr/>
        </p:nvSpPr>
        <p:spPr>
          <a:xfrm rot="10800000">
            <a:off x="2080442" y="1171575"/>
            <a:ext cx="210320" cy="31017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Стрелка: вниз 39">
            <a:extLst>
              <a:ext uri="{FF2B5EF4-FFF2-40B4-BE49-F238E27FC236}">
                <a16:creationId xmlns:a16="http://schemas.microsoft.com/office/drawing/2014/main" id="{E6461169-331E-49D4-89F0-11922470112A}"/>
              </a:ext>
            </a:extLst>
          </p:cNvPr>
          <p:cNvSpPr/>
          <p:nvPr/>
        </p:nvSpPr>
        <p:spPr>
          <a:xfrm rot="16200000">
            <a:off x="3074061" y="1151895"/>
            <a:ext cx="186640" cy="34953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1" name="Стрелка: вниз 40">
            <a:extLst>
              <a:ext uri="{FF2B5EF4-FFF2-40B4-BE49-F238E27FC236}">
                <a16:creationId xmlns:a16="http://schemas.microsoft.com/office/drawing/2014/main" id="{35D41B5A-E090-4DE4-A04C-713943CA213A}"/>
              </a:ext>
            </a:extLst>
          </p:cNvPr>
          <p:cNvSpPr/>
          <p:nvPr/>
        </p:nvSpPr>
        <p:spPr>
          <a:xfrm rot="5400000">
            <a:off x="4017341" y="1151898"/>
            <a:ext cx="186634" cy="349528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Стрелка: вниз 41">
            <a:extLst>
              <a:ext uri="{FF2B5EF4-FFF2-40B4-BE49-F238E27FC236}">
                <a16:creationId xmlns:a16="http://schemas.microsoft.com/office/drawing/2014/main" id="{22BE96D6-096C-4765-8602-84172916E057}"/>
              </a:ext>
            </a:extLst>
          </p:cNvPr>
          <p:cNvSpPr/>
          <p:nvPr/>
        </p:nvSpPr>
        <p:spPr>
          <a:xfrm>
            <a:off x="5006525" y="1171576"/>
            <a:ext cx="210322" cy="31017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1E7B4538-B603-4279-91B2-FA011BE05BBC}"/>
                  </a:ext>
                </a:extLst>
              </p:cNvPr>
              <p:cNvSpPr/>
              <p:nvPr/>
            </p:nvSpPr>
            <p:spPr>
              <a:xfrm>
                <a:off x="6824401" y="2836827"/>
                <a:ext cx="6155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1E7B4538-B603-4279-91B2-FA011BE05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401" y="2836827"/>
                <a:ext cx="61555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D8F237E5-9FF1-4AD6-8CDD-16C0E54053CF}"/>
                  </a:ext>
                </a:extLst>
              </p:cNvPr>
              <p:cNvSpPr/>
              <p:nvPr/>
            </p:nvSpPr>
            <p:spPr>
              <a:xfrm>
                <a:off x="8075685" y="2836827"/>
                <a:ext cx="6155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D8F237E5-9FF1-4AD6-8CDD-16C0E5405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685" y="2836827"/>
                <a:ext cx="61555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AC8DAC7E-40C3-4A71-86D9-618E5C45698E}"/>
                  </a:ext>
                </a:extLst>
              </p:cNvPr>
              <p:cNvSpPr/>
              <p:nvPr/>
            </p:nvSpPr>
            <p:spPr>
              <a:xfrm>
                <a:off x="9336595" y="2836827"/>
                <a:ext cx="6155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AC8DAC7E-40C3-4A71-86D9-618E5C456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595" y="2836827"/>
                <a:ext cx="61555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80FA8089-B1C6-4A94-9882-DA1507EB4584}"/>
                  </a:ext>
                </a:extLst>
              </p:cNvPr>
              <p:cNvSpPr/>
              <p:nvPr/>
            </p:nvSpPr>
            <p:spPr>
              <a:xfrm>
                <a:off x="10636005" y="2836827"/>
                <a:ext cx="6155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80FA8089-B1C6-4A94-9882-DA1507EB4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005" y="2836827"/>
                <a:ext cx="61555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1D2C4390-7F88-41E9-9A5E-F96CB7D966DA}"/>
                  </a:ext>
                </a:extLst>
              </p:cNvPr>
              <p:cNvSpPr/>
              <p:nvPr/>
            </p:nvSpPr>
            <p:spPr>
              <a:xfrm>
                <a:off x="6757024" y="4049611"/>
                <a:ext cx="6072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1D2C4390-7F88-41E9-9A5E-F96CB7D96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024" y="4049611"/>
                <a:ext cx="60728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31E9D467-1292-4744-B716-043436353F9D}"/>
                  </a:ext>
                </a:extLst>
              </p:cNvPr>
              <p:cNvSpPr/>
              <p:nvPr/>
            </p:nvSpPr>
            <p:spPr>
              <a:xfrm>
                <a:off x="8008308" y="4049611"/>
                <a:ext cx="759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31E9D467-1292-4744-B716-043436353F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308" y="4049611"/>
                <a:ext cx="75956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8732C198-F1C0-482D-8A04-DE67D82DC859}"/>
                  </a:ext>
                </a:extLst>
              </p:cNvPr>
              <p:cNvSpPr/>
              <p:nvPr/>
            </p:nvSpPr>
            <p:spPr>
              <a:xfrm>
                <a:off x="9269218" y="4049611"/>
                <a:ext cx="759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8732C198-F1C0-482D-8A04-DE67D82DC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218" y="4049611"/>
                <a:ext cx="75956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FFAB9F9C-81B9-4D49-9ACB-44B55BAE57A8}"/>
                  </a:ext>
                </a:extLst>
              </p:cNvPr>
              <p:cNvSpPr/>
              <p:nvPr/>
            </p:nvSpPr>
            <p:spPr>
              <a:xfrm>
                <a:off x="10568628" y="4049611"/>
                <a:ext cx="759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FFAB9F9C-81B9-4D49-9ACB-44B55BAE5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8628" y="4049611"/>
                <a:ext cx="75956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899ABC77-8F3A-4E51-AA5B-8DAF9AB16004}"/>
                  </a:ext>
                </a:extLst>
              </p:cNvPr>
              <p:cNvSpPr/>
              <p:nvPr/>
            </p:nvSpPr>
            <p:spPr>
              <a:xfrm>
                <a:off x="6737774" y="5320146"/>
                <a:ext cx="759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899ABC77-8F3A-4E51-AA5B-8DAF9AB16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774" y="5320146"/>
                <a:ext cx="75956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B41FE801-6623-4B4A-8051-4EC3AD75A0A2}"/>
                  </a:ext>
                </a:extLst>
              </p:cNvPr>
              <p:cNvSpPr/>
              <p:nvPr/>
            </p:nvSpPr>
            <p:spPr>
              <a:xfrm>
                <a:off x="7989058" y="5320146"/>
                <a:ext cx="759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B41FE801-6623-4B4A-8051-4EC3AD75A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058" y="5320146"/>
                <a:ext cx="75956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25902986-BB3F-4F5F-A42A-450017AF92DF}"/>
                  </a:ext>
                </a:extLst>
              </p:cNvPr>
              <p:cNvSpPr/>
              <p:nvPr/>
            </p:nvSpPr>
            <p:spPr>
              <a:xfrm>
                <a:off x="9249968" y="5320146"/>
                <a:ext cx="759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25902986-BB3F-4F5F-A42A-450017AF9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968" y="5320146"/>
                <a:ext cx="75956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8249EAD9-9AF8-4303-A59B-41540346D6C5}"/>
                  </a:ext>
                </a:extLst>
              </p:cNvPr>
              <p:cNvSpPr/>
              <p:nvPr/>
            </p:nvSpPr>
            <p:spPr>
              <a:xfrm>
                <a:off x="10549378" y="5320146"/>
                <a:ext cx="759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8249EAD9-9AF8-4303-A59B-41540346D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378" y="5320146"/>
                <a:ext cx="75956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D2A3775C-3448-4BBA-B872-DC4941992BE4}"/>
                  </a:ext>
                </a:extLst>
              </p:cNvPr>
              <p:cNvSpPr/>
              <p:nvPr/>
            </p:nvSpPr>
            <p:spPr>
              <a:xfrm>
                <a:off x="454451" y="5589676"/>
                <a:ext cx="5461158" cy="731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smtClean="0">
                                          <a:solidFill>
                                            <a:srgbClr val="3D3BFF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3D3BFF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3D3BFF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D2A3775C-3448-4BBA-B872-DC4941992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51" y="5589676"/>
                <a:ext cx="5461158" cy="73161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Стрелка: вниз 56">
            <a:extLst>
              <a:ext uri="{FF2B5EF4-FFF2-40B4-BE49-F238E27FC236}">
                <a16:creationId xmlns:a16="http://schemas.microsoft.com/office/drawing/2014/main" id="{9505EA36-2C44-42F6-96A4-5672B7A96176}"/>
              </a:ext>
            </a:extLst>
          </p:cNvPr>
          <p:cNvSpPr/>
          <p:nvPr/>
        </p:nvSpPr>
        <p:spPr>
          <a:xfrm rot="16200000">
            <a:off x="8872846" y="1525861"/>
            <a:ext cx="375385" cy="623845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C4AA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6282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 idx="4294967295"/>
          </p:nvPr>
        </p:nvSpPr>
        <p:spPr>
          <a:xfrm>
            <a:off x="633062" y="2946805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Табличный </a:t>
            </a:r>
            <a:r>
              <a:rPr lang="en-US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Q-Learning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Обучение с подкреплением. Часть 1</a:t>
            </a:r>
            <a:endParaRPr sz="19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 Neue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76837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1E4F480B-607F-41AD-BDCD-9D67A3AAA3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2782883"/>
                  </p:ext>
                </p:extLst>
              </p:nvPr>
            </p:nvGraphicFramePr>
            <p:xfrm>
              <a:off x="756753" y="1582465"/>
              <a:ext cx="4825900" cy="379093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65180">
                      <a:extLst>
                        <a:ext uri="{9D8B030D-6E8A-4147-A177-3AD203B41FA5}">
                          <a16:colId xmlns:a16="http://schemas.microsoft.com/office/drawing/2014/main" val="306374003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764016292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725641871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313611414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98803948"/>
                        </a:ext>
                      </a:extLst>
                    </a:gridCol>
                  </a:tblGrid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555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90676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83421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1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009854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smtClean="0">
                                    <a:solidFill>
                                      <a:srgbClr val="3D3BFF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19780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819319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05069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9293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1E4F480B-607F-41AD-BDCD-9D67A3AAA3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2782883"/>
                  </p:ext>
                </p:extLst>
              </p:nvPr>
            </p:nvGraphicFramePr>
            <p:xfrm>
              <a:off x="756753" y="1582465"/>
              <a:ext cx="4825900" cy="379093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65180">
                      <a:extLst>
                        <a:ext uri="{9D8B030D-6E8A-4147-A177-3AD203B41FA5}">
                          <a16:colId xmlns:a16="http://schemas.microsoft.com/office/drawing/2014/main" val="306374003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764016292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725641871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313611414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98803948"/>
                        </a:ext>
                      </a:extLst>
                    </a:gridCol>
                  </a:tblGrid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1282" r="-402532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282" r="-300000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66" t="-1282" r="-201899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371" t="-1282" r="-100629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899" t="-1282" r="-1266" b="-7256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555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101282" r="-402532" b="-6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90676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201282" r="-402532" b="-5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83421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301282" r="-402532" b="-4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lang="ru-RU" sz="1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009854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406494" r="-402532" b="-331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19780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500000" r="-402532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819319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600000" r="-40253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05069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700000" r="-402532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?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9293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Стрелка: вниз 3">
            <a:extLst>
              <a:ext uri="{FF2B5EF4-FFF2-40B4-BE49-F238E27FC236}">
                <a16:creationId xmlns:a16="http://schemas.microsoft.com/office/drawing/2014/main" id="{094AA8F9-D095-485F-AE73-6E8D5ED1E5B0}"/>
              </a:ext>
            </a:extLst>
          </p:cNvPr>
          <p:cNvSpPr/>
          <p:nvPr/>
        </p:nvSpPr>
        <p:spPr>
          <a:xfrm rot="10800000">
            <a:off x="2080442" y="1171575"/>
            <a:ext cx="210320" cy="31017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Стрелка: вниз 4">
            <a:extLst>
              <a:ext uri="{FF2B5EF4-FFF2-40B4-BE49-F238E27FC236}">
                <a16:creationId xmlns:a16="http://schemas.microsoft.com/office/drawing/2014/main" id="{2A5CD2A6-40F9-4890-96D8-9DA34CFA11DE}"/>
              </a:ext>
            </a:extLst>
          </p:cNvPr>
          <p:cNvSpPr/>
          <p:nvPr/>
        </p:nvSpPr>
        <p:spPr>
          <a:xfrm rot="16200000">
            <a:off x="3074061" y="1151895"/>
            <a:ext cx="186640" cy="34953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F9A14795-9B70-4C6A-9439-E608FFB136A5}"/>
              </a:ext>
            </a:extLst>
          </p:cNvPr>
          <p:cNvSpPr/>
          <p:nvPr/>
        </p:nvSpPr>
        <p:spPr>
          <a:xfrm rot="5400000">
            <a:off x="4017341" y="1151898"/>
            <a:ext cx="186634" cy="349528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D14C648D-C4D9-4F63-8031-A463AE2D853C}"/>
              </a:ext>
            </a:extLst>
          </p:cNvPr>
          <p:cNvSpPr/>
          <p:nvPr/>
        </p:nvSpPr>
        <p:spPr>
          <a:xfrm>
            <a:off x="5006525" y="1171576"/>
            <a:ext cx="210322" cy="31017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7838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1E4F480B-607F-41AD-BDCD-9D67A3AAA3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7207566"/>
                  </p:ext>
                </p:extLst>
              </p:nvPr>
            </p:nvGraphicFramePr>
            <p:xfrm>
              <a:off x="756753" y="1582465"/>
              <a:ext cx="4825900" cy="379093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65180">
                      <a:extLst>
                        <a:ext uri="{9D8B030D-6E8A-4147-A177-3AD203B41FA5}">
                          <a16:colId xmlns:a16="http://schemas.microsoft.com/office/drawing/2014/main" val="306374003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764016292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725641871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313611414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98803948"/>
                        </a:ext>
                      </a:extLst>
                    </a:gridCol>
                  </a:tblGrid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555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90676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ru-RU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83421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009854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smtClean="0">
                                    <a:solidFill>
                                      <a:srgbClr val="3D3BFF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19780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819319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05069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9293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1E4F480B-607F-41AD-BDCD-9D67A3AAA3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7207566"/>
                  </p:ext>
                </p:extLst>
              </p:nvPr>
            </p:nvGraphicFramePr>
            <p:xfrm>
              <a:off x="756753" y="1582465"/>
              <a:ext cx="4825900" cy="379093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65180">
                      <a:extLst>
                        <a:ext uri="{9D8B030D-6E8A-4147-A177-3AD203B41FA5}">
                          <a16:colId xmlns:a16="http://schemas.microsoft.com/office/drawing/2014/main" val="306374003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764016292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725641871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313611414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98803948"/>
                        </a:ext>
                      </a:extLst>
                    </a:gridCol>
                  </a:tblGrid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1282" r="-402532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282" r="-300000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66" t="-1282" r="-201899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371" t="-1282" r="-100629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899" t="-1282" r="-1266" b="-7256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555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101282" r="-402532" b="-6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90676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201282" r="-402532" b="-5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ru-RU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83421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301282" r="-402532" b="-4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009854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406494" r="-402532" b="-331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19780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500000" r="-402532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819319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600000" r="-40253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05069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700000" r="-402532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9293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Стрелка: вниз 3">
            <a:extLst>
              <a:ext uri="{FF2B5EF4-FFF2-40B4-BE49-F238E27FC236}">
                <a16:creationId xmlns:a16="http://schemas.microsoft.com/office/drawing/2014/main" id="{094AA8F9-D095-485F-AE73-6E8D5ED1E5B0}"/>
              </a:ext>
            </a:extLst>
          </p:cNvPr>
          <p:cNvSpPr/>
          <p:nvPr/>
        </p:nvSpPr>
        <p:spPr>
          <a:xfrm rot="10800000">
            <a:off x="2080442" y="1171575"/>
            <a:ext cx="210320" cy="31017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Стрелка: вниз 4">
            <a:extLst>
              <a:ext uri="{FF2B5EF4-FFF2-40B4-BE49-F238E27FC236}">
                <a16:creationId xmlns:a16="http://schemas.microsoft.com/office/drawing/2014/main" id="{2A5CD2A6-40F9-4890-96D8-9DA34CFA11DE}"/>
              </a:ext>
            </a:extLst>
          </p:cNvPr>
          <p:cNvSpPr/>
          <p:nvPr/>
        </p:nvSpPr>
        <p:spPr>
          <a:xfrm rot="16200000">
            <a:off x="3074061" y="1151895"/>
            <a:ext cx="186640" cy="34953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F9A14795-9B70-4C6A-9439-E608FFB136A5}"/>
              </a:ext>
            </a:extLst>
          </p:cNvPr>
          <p:cNvSpPr/>
          <p:nvPr/>
        </p:nvSpPr>
        <p:spPr>
          <a:xfrm rot="5400000">
            <a:off x="4017341" y="1151898"/>
            <a:ext cx="186634" cy="349528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D14C648D-C4D9-4F63-8031-A463AE2D853C}"/>
              </a:ext>
            </a:extLst>
          </p:cNvPr>
          <p:cNvSpPr/>
          <p:nvPr/>
        </p:nvSpPr>
        <p:spPr>
          <a:xfrm>
            <a:off x="5006525" y="1171576"/>
            <a:ext cx="210322" cy="31017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390A6D2-B286-491B-8707-F013F824E1C3}"/>
              </a:ext>
            </a:extLst>
          </p:cNvPr>
          <p:cNvSpPr/>
          <p:nvPr/>
        </p:nvSpPr>
        <p:spPr>
          <a:xfrm>
            <a:off x="2688461" y="2528338"/>
            <a:ext cx="961996" cy="47442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DACC7D-E788-45FB-83EA-BEB5C729C58E}"/>
                  </a:ext>
                </a:extLst>
              </p:cNvPr>
              <p:cNvSpPr txBox="1"/>
              <p:nvPr/>
            </p:nvSpPr>
            <p:spPr>
              <a:xfrm>
                <a:off x="2231435" y="5717425"/>
                <a:ext cx="31649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𝑄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280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ru-RU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en-US" sz="2800" b="1" dirty="0">
                    <a:solidFill>
                      <a:srgbClr val="FF00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?</a:t>
                </a:r>
                <a:endParaRPr lang="ru-RU" sz="2800" b="1" dirty="0">
                  <a:solidFill>
                    <a:srgbClr val="FF0000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DACC7D-E788-45FB-83EA-BEB5C729C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35" y="5717425"/>
                <a:ext cx="3164959" cy="523220"/>
              </a:xfrm>
              <a:prstGeom prst="rect">
                <a:avLst/>
              </a:prstGeom>
              <a:blipFill>
                <a:blip r:embed="rId4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760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1E4F480B-607F-41AD-BDCD-9D67A3AAA3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1452910"/>
                  </p:ext>
                </p:extLst>
              </p:nvPr>
            </p:nvGraphicFramePr>
            <p:xfrm>
              <a:off x="756753" y="1582465"/>
              <a:ext cx="4825900" cy="379093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65180">
                      <a:extLst>
                        <a:ext uri="{9D8B030D-6E8A-4147-A177-3AD203B41FA5}">
                          <a16:colId xmlns:a16="http://schemas.microsoft.com/office/drawing/2014/main" val="306374003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764016292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725641871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313611414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98803948"/>
                        </a:ext>
                      </a:extLst>
                    </a:gridCol>
                  </a:tblGrid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555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90676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ru-RU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83421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009854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smtClean="0">
                                    <a:solidFill>
                                      <a:srgbClr val="3D3BFF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19780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819319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05069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9293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1E4F480B-607F-41AD-BDCD-9D67A3AAA3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1452910"/>
                  </p:ext>
                </p:extLst>
              </p:nvPr>
            </p:nvGraphicFramePr>
            <p:xfrm>
              <a:off x="756753" y="1582465"/>
              <a:ext cx="4825900" cy="379093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65180">
                      <a:extLst>
                        <a:ext uri="{9D8B030D-6E8A-4147-A177-3AD203B41FA5}">
                          <a16:colId xmlns:a16="http://schemas.microsoft.com/office/drawing/2014/main" val="306374003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764016292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725641871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313611414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98803948"/>
                        </a:ext>
                      </a:extLst>
                    </a:gridCol>
                  </a:tblGrid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1282" r="-402532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282" r="-300000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66" t="-1282" r="-201899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371" t="-1282" r="-100629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899" t="-1282" r="-1266" b="-7256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555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101282" r="-402532" b="-6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90676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201282" r="-402532" b="-5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ru-RU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83421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301282" r="-402532" b="-4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009854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406494" r="-402532" b="-331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19780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500000" r="-402532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819319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600000" r="-40253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05069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700000" r="-402532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9293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Стрелка: вниз 3">
            <a:extLst>
              <a:ext uri="{FF2B5EF4-FFF2-40B4-BE49-F238E27FC236}">
                <a16:creationId xmlns:a16="http://schemas.microsoft.com/office/drawing/2014/main" id="{094AA8F9-D095-485F-AE73-6E8D5ED1E5B0}"/>
              </a:ext>
            </a:extLst>
          </p:cNvPr>
          <p:cNvSpPr/>
          <p:nvPr/>
        </p:nvSpPr>
        <p:spPr>
          <a:xfrm rot="10800000">
            <a:off x="2080442" y="1171575"/>
            <a:ext cx="210320" cy="31017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Стрелка: вниз 4">
            <a:extLst>
              <a:ext uri="{FF2B5EF4-FFF2-40B4-BE49-F238E27FC236}">
                <a16:creationId xmlns:a16="http://schemas.microsoft.com/office/drawing/2014/main" id="{2A5CD2A6-40F9-4890-96D8-9DA34CFA11DE}"/>
              </a:ext>
            </a:extLst>
          </p:cNvPr>
          <p:cNvSpPr/>
          <p:nvPr/>
        </p:nvSpPr>
        <p:spPr>
          <a:xfrm rot="16200000">
            <a:off x="3074061" y="1151895"/>
            <a:ext cx="186640" cy="34953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F9A14795-9B70-4C6A-9439-E608FFB136A5}"/>
              </a:ext>
            </a:extLst>
          </p:cNvPr>
          <p:cNvSpPr/>
          <p:nvPr/>
        </p:nvSpPr>
        <p:spPr>
          <a:xfrm rot="5400000">
            <a:off x="4017341" y="1151898"/>
            <a:ext cx="186634" cy="349528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D14C648D-C4D9-4F63-8031-A463AE2D853C}"/>
              </a:ext>
            </a:extLst>
          </p:cNvPr>
          <p:cNvSpPr/>
          <p:nvPr/>
        </p:nvSpPr>
        <p:spPr>
          <a:xfrm>
            <a:off x="5006525" y="1171576"/>
            <a:ext cx="210322" cy="31017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390A6D2-B286-491B-8707-F013F824E1C3}"/>
              </a:ext>
            </a:extLst>
          </p:cNvPr>
          <p:cNvSpPr/>
          <p:nvPr/>
        </p:nvSpPr>
        <p:spPr>
          <a:xfrm>
            <a:off x="2688461" y="2528338"/>
            <a:ext cx="961996" cy="47442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DACC7D-E788-45FB-83EA-BEB5C729C58E}"/>
                  </a:ext>
                </a:extLst>
              </p:cNvPr>
              <p:cNvSpPr txBox="1"/>
              <p:nvPr/>
            </p:nvSpPr>
            <p:spPr>
              <a:xfrm>
                <a:off x="2231435" y="5717425"/>
                <a:ext cx="31649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𝑄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280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ru-RU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en-US" sz="2800" b="1" dirty="0">
                    <a:solidFill>
                      <a:srgbClr val="FF00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?</a:t>
                </a:r>
                <a:endParaRPr lang="ru-RU" sz="2800" b="1" dirty="0">
                  <a:solidFill>
                    <a:srgbClr val="FF0000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DACC7D-E788-45FB-83EA-BEB5C729C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35" y="5717425"/>
                <a:ext cx="3164959" cy="523220"/>
              </a:xfrm>
              <a:prstGeom prst="rect">
                <a:avLst/>
              </a:prstGeom>
              <a:blipFill>
                <a:blip r:embed="rId4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Скругленный прямоугольник 75">
            <a:extLst>
              <a:ext uri="{FF2B5EF4-FFF2-40B4-BE49-F238E27FC236}">
                <a16:creationId xmlns:a16="http://schemas.microsoft.com/office/drawing/2014/main" id="{E4D37765-1F30-46A2-9ED4-9700EC090D00}"/>
              </a:ext>
            </a:extLst>
          </p:cNvPr>
          <p:cNvSpPr/>
          <p:nvPr/>
        </p:nvSpPr>
        <p:spPr>
          <a:xfrm>
            <a:off x="9686318" y="2385763"/>
            <a:ext cx="1394801" cy="1220389"/>
          </a:xfrm>
          <a:prstGeom prst="roundRect">
            <a:avLst/>
          </a:prstGeom>
          <a:solidFill>
            <a:srgbClr val="D9FFEA"/>
          </a:solidFill>
          <a:ln w="38100">
            <a:solidFill>
              <a:srgbClr val="00B05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5FC41B-EE5F-44E5-A5EE-F4044DC4660F}"/>
                  </a:ext>
                </a:extLst>
              </p:cNvPr>
              <p:cNvSpPr txBox="1"/>
              <p:nvPr/>
            </p:nvSpPr>
            <p:spPr>
              <a:xfrm>
                <a:off x="6904148" y="2414792"/>
                <a:ext cx="4358937" cy="113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𝑎</m:t>
                          </m:r>
                        </m:e>
                      </m:d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ru-RU" sz="28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ru-RU" sz="2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5FC41B-EE5F-44E5-A5EE-F4044DC46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48" y="2414792"/>
                <a:ext cx="4358937" cy="11382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8F47F1-B28A-4E68-BA1F-6D0B669FC51B}"/>
                  </a:ext>
                </a:extLst>
              </p:cNvPr>
              <p:cNvSpPr txBox="1"/>
              <p:nvPr/>
            </p:nvSpPr>
            <p:spPr>
              <a:xfrm>
                <a:off x="7678674" y="4251860"/>
                <a:ext cx="32489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i="1" smtClean="0">
                        <a:solidFill>
                          <a:srgbClr val="3D3BFF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EC4AAF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</m:oMath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8F47F1-B28A-4E68-BA1F-6D0B669FC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674" y="4251860"/>
                <a:ext cx="3248944" cy="523220"/>
              </a:xfrm>
              <a:prstGeom prst="rect">
                <a:avLst/>
              </a:prstGeom>
              <a:blipFill>
                <a:blip r:embed="rId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E52D7DD-9BA2-4D9B-B11C-9C17AA87A5C1}"/>
              </a:ext>
            </a:extLst>
          </p:cNvPr>
          <p:cNvSpPr txBox="1"/>
          <p:nvPr/>
        </p:nvSpPr>
        <p:spPr>
          <a:xfrm>
            <a:off x="7657153" y="3800083"/>
            <a:ext cx="233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при условии</a:t>
            </a:r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E0A697-AD1F-4DE1-8F27-35EC96D98F06}"/>
              </a:ext>
            </a:extLst>
          </p:cNvPr>
          <p:cNvSpPr txBox="1"/>
          <p:nvPr/>
        </p:nvSpPr>
        <p:spPr>
          <a:xfrm>
            <a:off x="6727449" y="1547200"/>
            <a:ext cx="4869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Оптимальная </a:t>
            </a:r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Q-</a:t>
            </a:r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функция: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315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с подкреплением</a:t>
            </a:r>
            <a:endParaRPr dirty="0"/>
          </a:p>
        </p:txBody>
      </p:sp>
      <p:sp>
        <p:nvSpPr>
          <p:cNvPr id="9" name="Скругленный прямоугольник 75">
            <a:extLst>
              <a:ext uri="{FF2B5EF4-FFF2-40B4-BE49-F238E27FC236}">
                <a16:creationId xmlns:a16="http://schemas.microsoft.com/office/drawing/2014/main" id="{FD768E87-95C0-4AA2-B022-CBB12A0B12D8}"/>
              </a:ext>
            </a:extLst>
          </p:cNvPr>
          <p:cNvSpPr/>
          <p:nvPr/>
        </p:nvSpPr>
        <p:spPr>
          <a:xfrm>
            <a:off x="4327238" y="5192457"/>
            <a:ext cx="3753177" cy="1145976"/>
          </a:xfrm>
          <a:prstGeom prst="roundRect">
            <a:avLst/>
          </a:prstGeom>
          <a:solidFill>
            <a:srgbClr val="00B050"/>
          </a:solidFill>
          <a:ln w="38100">
            <a:solidFill>
              <a:srgbClr val="00743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Агент</a:t>
            </a:r>
          </a:p>
        </p:txBody>
      </p:sp>
      <p:sp>
        <p:nvSpPr>
          <p:cNvPr id="10" name="Скругленный прямоугольник 75">
            <a:extLst>
              <a:ext uri="{FF2B5EF4-FFF2-40B4-BE49-F238E27FC236}">
                <a16:creationId xmlns:a16="http://schemas.microsoft.com/office/drawing/2014/main" id="{42ACB706-9873-439E-8FD2-1FA9C030A21E}"/>
              </a:ext>
            </a:extLst>
          </p:cNvPr>
          <p:cNvSpPr/>
          <p:nvPr/>
        </p:nvSpPr>
        <p:spPr>
          <a:xfrm>
            <a:off x="628576" y="1184499"/>
            <a:ext cx="10930576" cy="1495274"/>
          </a:xfrm>
          <a:prstGeom prst="roundRect">
            <a:avLst/>
          </a:prstGeom>
          <a:solidFill>
            <a:srgbClr val="FA6666"/>
          </a:solidFill>
          <a:ln w="38100">
            <a:solidFill>
              <a:srgbClr val="B6060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Среда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030A9E8-5F64-446C-88C2-C00D028EBF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46611" y="1346509"/>
            <a:ext cx="1128840" cy="112884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CDA547-CA22-47A9-808C-BA41D4D64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453" y="5382411"/>
            <a:ext cx="819305" cy="81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151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1E4F480B-607F-41AD-BDCD-9D67A3AAA3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7430433"/>
                  </p:ext>
                </p:extLst>
              </p:nvPr>
            </p:nvGraphicFramePr>
            <p:xfrm>
              <a:off x="756753" y="1582465"/>
              <a:ext cx="4825900" cy="379093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65180">
                      <a:extLst>
                        <a:ext uri="{9D8B030D-6E8A-4147-A177-3AD203B41FA5}">
                          <a16:colId xmlns:a16="http://schemas.microsoft.com/office/drawing/2014/main" val="306374003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764016292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725641871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313611414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98803948"/>
                        </a:ext>
                      </a:extLst>
                    </a:gridCol>
                  </a:tblGrid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555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90676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ru-RU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83421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009854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smtClean="0">
                                    <a:solidFill>
                                      <a:srgbClr val="3D3BFF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19780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819319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05069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9293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1E4F480B-607F-41AD-BDCD-9D67A3AAA3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7430433"/>
                  </p:ext>
                </p:extLst>
              </p:nvPr>
            </p:nvGraphicFramePr>
            <p:xfrm>
              <a:off x="756753" y="1582465"/>
              <a:ext cx="4825900" cy="379093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65180">
                      <a:extLst>
                        <a:ext uri="{9D8B030D-6E8A-4147-A177-3AD203B41FA5}">
                          <a16:colId xmlns:a16="http://schemas.microsoft.com/office/drawing/2014/main" val="306374003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764016292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725641871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313611414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98803948"/>
                        </a:ext>
                      </a:extLst>
                    </a:gridCol>
                  </a:tblGrid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1282" r="-402532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282" r="-300000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66" t="-1282" r="-201899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371" t="-1282" r="-100629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899" t="-1282" r="-1266" b="-7256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555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101282" r="-402532" b="-6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90676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201282" r="-402532" b="-5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ru-RU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83421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301282" r="-402532" b="-4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009854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406494" r="-402532" b="-331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19780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500000" r="-402532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819319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600000" r="-40253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05069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700000" r="-402532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9293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Стрелка: вниз 3">
            <a:extLst>
              <a:ext uri="{FF2B5EF4-FFF2-40B4-BE49-F238E27FC236}">
                <a16:creationId xmlns:a16="http://schemas.microsoft.com/office/drawing/2014/main" id="{094AA8F9-D095-485F-AE73-6E8D5ED1E5B0}"/>
              </a:ext>
            </a:extLst>
          </p:cNvPr>
          <p:cNvSpPr/>
          <p:nvPr/>
        </p:nvSpPr>
        <p:spPr>
          <a:xfrm rot="10800000">
            <a:off x="2080442" y="1171575"/>
            <a:ext cx="210320" cy="31017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Стрелка: вниз 4">
            <a:extLst>
              <a:ext uri="{FF2B5EF4-FFF2-40B4-BE49-F238E27FC236}">
                <a16:creationId xmlns:a16="http://schemas.microsoft.com/office/drawing/2014/main" id="{2A5CD2A6-40F9-4890-96D8-9DA34CFA11DE}"/>
              </a:ext>
            </a:extLst>
          </p:cNvPr>
          <p:cNvSpPr/>
          <p:nvPr/>
        </p:nvSpPr>
        <p:spPr>
          <a:xfrm rot="16200000">
            <a:off x="3074061" y="1151895"/>
            <a:ext cx="186640" cy="34953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F9A14795-9B70-4C6A-9439-E608FFB136A5}"/>
              </a:ext>
            </a:extLst>
          </p:cNvPr>
          <p:cNvSpPr/>
          <p:nvPr/>
        </p:nvSpPr>
        <p:spPr>
          <a:xfrm rot="5400000">
            <a:off x="4017341" y="1151898"/>
            <a:ext cx="186634" cy="349528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D14C648D-C4D9-4F63-8031-A463AE2D853C}"/>
              </a:ext>
            </a:extLst>
          </p:cNvPr>
          <p:cNvSpPr/>
          <p:nvPr/>
        </p:nvSpPr>
        <p:spPr>
          <a:xfrm>
            <a:off x="5006525" y="1171576"/>
            <a:ext cx="210322" cy="31017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390A6D2-B286-491B-8707-F013F824E1C3}"/>
              </a:ext>
            </a:extLst>
          </p:cNvPr>
          <p:cNvSpPr/>
          <p:nvPr/>
        </p:nvSpPr>
        <p:spPr>
          <a:xfrm>
            <a:off x="2688461" y="2528338"/>
            <a:ext cx="961996" cy="47442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DACC7D-E788-45FB-83EA-BEB5C729C58E}"/>
                  </a:ext>
                </a:extLst>
              </p:cNvPr>
              <p:cNvSpPr txBox="1"/>
              <p:nvPr/>
            </p:nvSpPr>
            <p:spPr>
              <a:xfrm>
                <a:off x="2231435" y="5717425"/>
                <a:ext cx="31649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𝑄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280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ru-RU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en-US" sz="2800" b="1" dirty="0">
                    <a:solidFill>
                      <a:srgbClr val="FF00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?</a:t>
                </a:r>
                <a:endParaRPr lang="ru-RU" sz="2800" b="1" dirty="0">
                  <a:solidFill>
                    <a:srgbClr val="FF0000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DACC7D-E788-45FB-83EA-BEB5C729C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35" y="5717425"/>
                <a:ext cx="3164959" cy="523220"/>
              </a:xfrm>
              <a:prstGeom prst="rect">
                <a:avLst/>
              </a:prstGeom>
              <a:blipFill>
                <a:blip r:embed="rId4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E5C6319-CF4E-466B-952B-C85A3681FF1C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C8FE0AC-86C1-423C-BC0D-8383F711D686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344531D-8EA4-479D-87E7-4C53A06B35B5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EA7EDCC-EC04-4309-B1B2-47D2C2728292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84F7A45-0418-4F01-A507-C38D622F179A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6F90F2D-5D9D-45E3-91B0-E6BA61644D77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23B9B1F-3EF3-445D-9CB4-4A65742C2617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008A3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09218B7-D32A-4E78-8791-FE2889D1F151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1F4D553-E5C7-4244-AC6D-7E41C5350B4D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945A299-3225-4085-98CC-32EF59D2B573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78AB0D0-6E8A-41C4-9433-607B61063565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0068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025E39B-A9C9-4CAB-8B88-2BCE9E52E236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34FC1E1-6C66-49CE-AD0D-134ED49AFBE0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13C4267-DA49-452D-A710-CA8F223A303F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25C7609-FAA5-4451-9C1B-B664E4BC173C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004C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905FB2C-B7E3-43CA-9814-56DF69784928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003A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2C480AB-8C06-4E8C-92AE-6E707D83C17C}"/>
                  </a:ext>
                </a:extLst>
              </p:cNvPr>
              <p:cNvSpPr/>
              <p:nvPr/>
            </p:nvSpPr>
            <p:spPr>
              <a:xfrm>
                <a:off x="9336595" y="1508541"/>
                <a:ext cx="8590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2C480AB-8C06-4E8C-92AE-6E707D83C1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595" y="1508541"/>
                <a:ext cx="8590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6C98D46A-5203-4631-9804-64924282E8B5}"/>
                  </a:ext>
                </a:extLst>
              </p:cNvPr>
              <p:cNvSpPr/>
              <p:nvPr/>
            </p:nvSpPr>
            <p:spPr>
              <a:xfrm>
                <a:off x="9336595" y="2836827"/>
                <a:ext cx="8507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6C98D46A-5203-4631-9804-64924282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595" y="2836827"/>
                <a:ext cx="8507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998A383-8694-4981-8070-C1BD3277DD9F}"/>
                  </a:ext>
                </a:extLst>
              </p:cNvPr>
              <p:cNvSpPr/>
              <p:nvPr/>
            </p:nvSpPr>
            <p:spPr>
              <a:xfrm>
                <a:off x="9269218" y="4049611"/>
                <a:ext cx="8590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998A383-8694-4981-8070-C1BD3277D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218" y="4049611"/>
                <a:ext cx="8590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BC82F3E9-C42D-4785-84CF-771368233EA4}"/>
                  </a:ext>
                </a:extLst>
              </p:cNvPr>
              <p:cNvSpPr/>
              <p:nvPr/>
            </p:nvSpPr>
            <p:spPr>
              <a:xfrm>
                <a:off x="9249968" y="5320146"/>
                <a:ext cx="8590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BC82F3E9-C42D-4785-84CF-771368233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968" y="5320146"/>
                <a:ext cx="85901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097ED312-F6C6-4994-A49A-1963DC6CD074}"/>
                  </a:ext>
                </a:extLst>
              </p:cNvPr>
              <p:cNvSpPr/>
              <p:nvPr/>
            </p:nvSpPr>
            <p:spPr>
              <a:xfrm>
                <a:off x="10549378" y="5320146"/>
                <a:ext cx="8436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097ED312-F6C6-4994-A49A-1963DC6CD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378" y="5320146"/>
                <a:ext cx="84369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Стрелка: вниз 36">
            <a:extLst>
              <a:ext uri="{FF2B5EF4-FFF2-40B4-BE49-F238E27FC236}">
                <a16:creationId xmlns:a16="http://schemas.microsoft.com/office/drawing/2014/main" id="{DD206DC3-3923-4F1C-910B-E2F418C85693}"/>
              </a:ext>
            </a:extLst>
          </p:cNvPr>
          <p:cNvSpPr/>
          <p:nvPr/>
        </p:nvSpPr>
        <p:spPr>
          <a:xfrm rot="16200000">
            <a:off x="8939612" y="1664439"/>
            <a:ext cx="275363" cy="45762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7D50553-5A79-4CAB-A02E-D221B4B6F5F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762" y="1430989"/>
            <a:ext cx="824544" cy="824544"/>
          </a:xfrm>
          <a:prstGeom prst="rect">
            <a:avLst/>
          </a:prstGeom>
        </p:spPr>
      </p:pic>
      <p:sp>
        <p:nvSpPr>
          <p:cNvPr id="39" name="Стрелка: вниз 38">
            <a:extLst>
              <a:ext uri="{FF2B5EF4-FFF2-40B4-BE49-F238E27FC236}">
                <a16:creationId xmlns:a16="http://schemas.microsoft.com/office/drawing/2014/main" id="{5972CD96-2126-4276-8F73-E3700EA9CD1D}"/>
              </a:ext>
            </a:extLst>
          </p:cNvPr>
          <p:cNvSpPr/>
          <p:nvPr/>
        </p:nvSpPr>
        <p:spPr>
          <a:xfrm>
            <a:off x="9473013" y="2324839"/>
            <a:ext cx="275363" cy="45762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0" name="Стрелка: вниз 39">
            <a:extLst>
              <a:ext uri="{FF2B5EF4-FFF2-40B4-BE49-F238E27FC236}">
                <a16:creationId xmlns:a16="http://schemas.microsoft.com/office/drawing/2014/main" id="{B80AAB8F-9448-4162-A30C-9610E855631E}"/>
              </a:ext>
            </a:extLst>
          </p:cNvPr>
          <p:cNvSpPr/>
          <p:nvPr/>
        </p:nvSpPr>
        <p:spPr>
          <a:xfrm>
            <a:off x="9473013" y="3582139"/>
            <a:ext cx="275363" cy="45762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1" name="Стрелка: вниз 40">
            <a:extLst>
              <a:ext uri="{FF2B5EF4-FFF2-40B4-BE49-F238E27FC236}">
                <a16:creationId xmlns:a16="http://schemas.microsoft.com/office/drawing/2014/main" id="{A9FD83A6-402E-482F-9788-26DECF1C947B}"/>
              </a:ext>
            </a:extLst>
          </p:cNvPr>
          <p:cNvSpPr/>
          <p:nvPr/>
        </p:nvSpPr>
        <p:spPr>
          <a:xfrm>
            <a:off x="9473013" y="4890239"/>
            <a:ext cx="275363" cy="45762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2" name="Стрелка: вниз 41">
            <a:extLst>
              <a:ext uri="{FF2B5EF4-FFF2-40B4-BE49-F238E27FC236}">
                <a16:creationId xmlns:a16="http://schemas.microsoft.com/office/drawing/2014/main" id="{5E00C8B1-1E7A-4A22-8932-3FAF28B00DF9}"/>
              </a:ext>
            </a:extLst>
          </p:cNvPr>
          <p:cNvSpPr/>
          <p:nvPr/>
        </p:nvSpPr>
        <p:spPr>
          <a:xfrm rot="16200000">
            <a:off x="10232313" y="5403170"/>
            <a:ext cx="275363" cy="45762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2354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1E4F480B-607F-41AD-BDCD-9D67A3AAA3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2346881"/>
                  </p:ext>
                </p:extLst>
              </p:nvPr>
            </p:nvGraphicFramePr>
            <p:xfrm>
              <a:off x="756753" y="1582465"/>
              <a:ext cx="4825900" cy="379093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65180">
                      <a:extLst>
                        <a:ext uri="{9D8B030D-6E8A-4147-A177-3AD203B41FA5}">
                          <a16:colId xmlns:a16="http://schemas.microsoft.com/office/drawing/2014/main" val="306374003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764016292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725641871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313611414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98803948"/>
                        </a:ext>
                      </a:extLst>
                    </a:gridCol>
                  </a:tblGrid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555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90676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ru-RU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83421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009854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smtClean="0">
                                    <a:solidFill>
                                      <a:srgbClr val="3D3BFF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19780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819319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05069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9293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1E4F480B-607F-41AD-BDCD-9D67A3AAA3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2346881"/>
                  </p:ext>
                </p:extLst>
              </p:nvPr>
            </p:nvGraphicFramePr>
            <p:xfrm>
              <a:off x="756753" y="1582465"/>
              <a:ext cx="4825900" cy="379093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65180">
                      <a:extLst>
                        <a:ext uri="{9D8B030D-6E8A-4147-A177-3AD203B41FA5}">
                          <a16:colId xmlns:a16="http://schemas.microsoft.com/office/drawing/2014/main" val="306374003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764016292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725641871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313611414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98803948"/>
                        </a:ext>
                      </a:extLst>
                    </a:gridCol>
                  </a:tblGrid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1282" r="-402532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282" r="-300000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66" t="-1282" r="-201899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371" t="-1282" r="-100629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899" t="-1282" r="-1266" b="-7256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555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101282" r="-402532" b="-6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90676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201282" r="-402532" b="-5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ru-RU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83421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301282" r="-402532" b="-4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009854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406494" r="-402532" b="-331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19780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500000" r="-402532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819319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600000" r="-40253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05069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700000" r="-402532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9293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Стрелка: вниз 3">
            <a:extLst>
              <a:ext uri="{FF2B5EF4-FFF2-40B4-BE49-F238E27FC236}">
                <a16:creationId xmlns:a16="http://schemas.microsoft.com/office/drawing/2014/main" id="{094AA8F9-D095-485F-AE73-6E8D5ED1E5B0}"/>
              </a:ext>
            </a:extLst>
          </p:cNvPr>
          <p:cNvSpPr/>
          <p:nvPr/>
        </p:nvSpPr>
        <p:spPr>
          <a:xfrm rot="10800000">
            <a:off x="2080442" y="1171575"/>
            <a:ext cx="210320" cy="31017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Стрелка: вниз 4">
            <a:extLst>
              <a:ext uri="{FF2B5EF4-FFF2-40B4-BE49-F238E27FC236}">
                <a16:creationId xmlns:a16="http://schemas.microsoft.com/office/drawing/2014/main" id="{2A5CD2A6-40F9-4890-96D8-9DA34CFA11DE}"/>
              </a:ext>
            </a:extLst>
          </p:cNvPr>
          <p:cNvSpPr/>
          <p:nvPr/>
        </p:nvSpPr>
        <p:spPr>
          <a:xfrm rot="16200000">
            <a:off x="3074061" y="1151895"/>
            <a:ext cx="186640" cy="34953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F9A14795-9B70-4C6A-9439-E608FFB136A5}"/>
              </a:ext>
            </a:extLst>
          </p:cNvPr>
          <p:cNvSpPr/>
          <p:nvPr/>
        </p:nvSpPr>
        <p:spPr>
          <a:xfrm rot="5400000">
            <a:off x="4017341" y="1151898"/>
            <a:ext cx="186634" cy="349528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D14C648D-C4D9-4F63-8031-A463AE2D853C}"/>
              </a:ext>
            </a:extLst>
          </p:cNvPr>
          <p:cNvSpPr/>
          <p:nvPr/>
        </p:nvSpPr>
        <p:spPr>
          <a:xfrm>
            <a:off x="5006525" y="1171576"/>
            <a:ext cx="210322" cy="31017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AD70E7-3E8E-4580-9E9F-F86A0DA4A145}"/>
                  </a:ext>
                </a:extLst>
              </p:cNvPr>
              <p:cNvSpPr txBox="1"/>
              <p:nvPr/>
            </p:nvSpPr>
            <p:spPr>
              <a:xfrm>
                <a:off x="2231435" y="5717425"/>
                <a:ext cx="31649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800" b="1" dirty="0">
                  <a:solidFill>
                    <a:srgbClr val="FF0000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AD70E7-3E8E-4580-9E9F-F86A0DA4A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35" y="5717425"/>
                <a:ext cx="316495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65E5CA86-3D33-4C8A-9974-E92E918387DE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29ACC5DD-3CE9-4CE2-AA8E-1E7A2EC58EB5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A2455E9A-AE9B-4168-A10B-473C056365BA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23E9BEFB-797B-4246-ADC5-C4F91853C1A2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9FFDF74-E59D-4C3D-B0FD-78CCC6ACA6BB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7A369FD7-90B0-424B-A0BF-F96D8D69614A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C2B32AE1-B515-41BC-88D6-1FC603B15FD7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01F84AA9-FC75-4F73-ACA0-AB631788A802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62FC6FB6-E5C9-46E0-8FF4-0070A0E2DEDA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EFAE3D6B-4AEA-4BB3-9C10-E4ABAA3DA036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A80687FB-48B0-4714-B571-36F234A80C06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16F45450-3189-4B37-A533-236E6CD982EA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50AA8FD8-AFF2-436B-841F-1D6FCD5D5748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E5B27657-4BFD-4809-817F-0C2E2D9431D6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71CB0506-2175-49A7-A8FC-1D898F5B2842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ED00AABC-3797-425B-A02A-E896378AE5C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5" name="Стрелка: вниз 64">
            <a:extLst>
              <a:ext uri="{FF2B5EF4-FFF2-40B4-BE49-F238E27FC236}">
                <a16:creationId xmlns:a16="http://schemas.microsoft.com/office/drawing/2014/main" id="{A9985F4C-20C4-46F6-AEC3-BDD718875F2E}"/>
              </a:ext>
            </a:extLst>
          </p:cNvPr>
          <p:cNvSpPr/>
          <p:nvPr/>
        </p:nvSpPr>
        <p:spPr>
          <a:xfrm rot="16200000">
            <a:off x="8939612" y="1664439"/>
            <a:ext cx="275363" cy="45762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49DA4E1C-83E3-4942-8EF0-48FCA62DC3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762" y="1430989"/>
            <a:ext cx="824544" cy="824544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E6F4BFBA-6C96-44F3-A76D-8A735E967D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688" y="1430989"/>
            <a:ext cx="824544" cy="82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214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Open Sans" panose="020B0604020202020204" charset="0"/>
                <a:sym typeface="Roboto"/>
              </a:rPr>
              <a:t>Q-Learning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1E4F480B-607F-41AD-BDCD-9D67A3AAA3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9194394"/>
                  </p:ext>
                </p:extLst>
              </p:nvPr>
            </p:nvGraphicFramePr>
            <p:xfrm>
              <a:off x="756753" y="1582465"/>
              <a:ext cx="4825900" cy="379093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65180">
                      <a:extLst>
                        <a:ext uri="{9D8B030D-6E8A-4147-A177-3AD203B41FA5}">
                          <a16:colId xmlns:a16="http://schemas.microsoft.com/office/drawing/2014/main" val="306374003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764016292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725641871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313611414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98803948"/>
                        </a:ext>
                      </a:extLst>
                    </a:gridCol>
                  </a:tblGrid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555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90676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ru-RU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83421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9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0.2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9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0.4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9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0.1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9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0.6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9C9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009854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smtClean="0">
                                    <a:solidFill>
                                      <a:srgbClr val="3D3BFF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19780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819319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05069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9293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1E4F480B-607F-41AD-BDCD-9D67A3AAA3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9194394"/>
                  </p:ext>
                </p:extLst>
              </p:nvPr>
            </p:nvGraphicFramePr>
            <p:xfrm>
              <a:off x="756753" y="1582465"/>
              <a:ext cx="4825900" cy="379093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65180">
                      <a:extLst>
                        <a:ext uri="{9D8B030D-6E8A-4147-A177-3AD203B41FA5}">
                          <a16:colId xmlns:a16="http://schemas.microsoft.com/office/drawing/2014/main" val="306374003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764016292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725641871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313611414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98803948"/>
                        </a:ext>
                      </a:extLst>
                    </a:gridCol>
                  </a:tblGrid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1282" r="-402532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282" r="-300000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66" t="-1282" r="-201899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371" t="-1282" r="-100629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899" t="-1282" r="-1266" b="-7256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555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101282" r="-402532" b="-6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90676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201282" r="-402532" b="-5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ru-RU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83421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301282" r="-402532" b="-4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0.2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9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0.4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9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0.1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9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0.6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9C9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009854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406494" r="-402532" b="-331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19780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500000" r="-402532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819319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600000" r="-40253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05069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700000" r="-402532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9293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Стрелка: вниз 3">
            <a:extLst>
              <a:ext uri="{FF2B5EF4-FFF2-40B4-BE49-F238E27FC236}">
                <a16:creationId xmlns:a16="http://schemas.microsoft.com/office/drawing/2014/main" id="{094AA8F9-D095-485F-AE73-6E8D5ED1E5B0}"/>
              </a:ext>
            </a:extLst>
          </p:cNvPr>
          <p:cNvSpPr/>
          <p:nvPr/>
        </p:nvSpPr>
        <p:spPr>
          <a:xfrm rot="10800000">
            <a:off x="2080442" y="1171575"/>
            <a:ext cx="210320" cy="31017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Стрелка: вниз 4">
            <a:extLst>
              <a:ext uri="{FF2B5EF4-FFF2-40B4-BE49-F238E27FC236}">
                <a16:creationId xmlns:a16="http://schemas.microsoft.com/office/drawing/2014/main" id="{2A5CD2A6-40F9-4890-96D8-9DA34CFA11DE}"/>
              </a:ext>
            </a:extLst>
          </p:cNvPr>
          <p:cNvSpPr/>
          <p:nvPr/>
        </p:nvSpPr>
        <p:spPr>
          <a:xfrm rot="16200000">
            <a:off x="3074061" y="1151895"/>
            <a:ext cx="186640" cy="34953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F9A14795-9B70-4C6A-9439-E608FFB136A5}"/>
              </a:ext>
            </a:extLst>
          </p:cNvPr>
          <p:cNvSpPr/>
          <p:nvPr/>
        </p:nvSpPr>
        <p:spPr>
          <a:xfrm rot="5400000">
            <a:off x="4017341" y="1151898"/>
            <a:ext cx="186634" cy="349528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D14C648D-C4D9-4F63-8031-A463AE2D853C}"/>
              </a:ext>
            </a:extLst>
          </p:cNvPr>
          <p:cNvSpPr/>
          <p:nvPr/>
        </p:nvSpPr>
        <p:spPr>
          <a:xfrm>
            <a:off x="5006525" y="1171576"/>
            <a:ext cx="210322" cy="31017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AD70E7-3E8E-4580-9E9F-F86A0DA4A145}"/>
                  </a:ext>
                </a:extLst>
              </p:cNvPr>
              <p:cNvSpPr txBox="1"/>
              <p:nvPr/>
            </p:nvSpPr>
            <p:spPr>
              <a:xfrm>
                <a:off x="2231435" y="5717425"/>
                <a:ext cx="31649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800" b="1" dirty="0">
                  <a:solidFill>
                    <a:srgbClr val="FF0000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AD70E7-3E8E-4580-9E9F-F86A0DA4A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35" y="5717425"/>
                <a:ext cx="316495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65E5CA86-3D33-4C8A-9974-E92E918387DE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29ACC5DD-3CE9-4CE2-AA8E-1E7A2EC58EB5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A2455E9A-AE9B-4168-A10B-473C056365BA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23E9BEFB-797B-4246-ADC5-C4F91853C1A2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9FFDF74-E59D-4C3D-B0FD-78CCC6ACA6BB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7A369FD7-90B0-424B-A0BF-F96D8D69614A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C2B32AE1-B515-41BC-88D6-1FC603B15FD7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01F84AA9-FC75-4F73-ACA0-AB631788A802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62FC6FB6-E5C9-46E0-8FF4-0070A0E2DEDA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EFAE3D6B-4AEA-4BB3-9C10-E4ABAA3DA036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A80687FB-48B0-4714-B571-36F234A80C06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16F45450-3189-4B37-A533-236E6CD982EA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50AA8FD8-AFF2-436B-841F-1D6FCD5D5748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E5B27657-4BFD-4809-817F-0C2E2D9431D6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71CB0506-2175-49A7-A8FC-1D898F5B2842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ED00AABC-3797-425B-A02A-E896378AE5C0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5" name="Стрелка: вниз 64">
            <a:extLst>
              <a:ext uri="{FF2B5EF4-FFF2-40B4-BE49-F238E27FC236}">
                <a16:creationId xmlns:a16="http://schemas.microsoft.com/office/drawing/2014/main" id="{A9985F4C-20C4-46F6-AEC3-BDD718875F2E}"/>
              </a:ext>
            </a:extLst>
          </p:cNvPr>
          <p:cNvSpPr/>
          <p:nvPr/>
        </p:nvSpPr>
        <p:spPr>
          <a:xfrm rot="16200000">
            <a:off x="8939612" y="1664439"/>
            <a:ext cx="275363" cy="45762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49DA4E1C-83E3-4942-8EF0-48FCA62DC3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762" y="1430989"/>
            <a:ext cx="824544" cy="824544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E6F4BFBA-6C96-44F3-A76D-8A735E967D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688" y="1430989"/>
            <a:ext cx="824544" cy="82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513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1E4F480B-607F-41AD-BDCD-9D67A3AAA3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7225772"/>
                  </p:ext>
                </p:extLst>
              </p:nvPr>
            </p:nvGraphicFramePr>
            <p:xfrm>
              <a:off x="756753" y="1582465"/>
              <a:ext cx="4825900" cy="379093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65180">
                      <a:extLst>
                        <a:ext uri="{9D8B030D-6E8A-4147-A177-3AD203B41FA5}">
                          <a16:colId xmlns:a16="http://schemas.microsoft.com/office/drawing/2014/main" val="306374003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764016292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725641871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313611414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98803948"/>
                        </a:ext>
                      </a:extLst>
                    </a:gridCol>
                  </a:tblGrid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555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90676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ru-RU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83421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0.2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0.4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0.1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0.6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009854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smtClean="0">
                                    <a:solidFill>
                                      <a:srgbClr val="3D3BFF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19780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819319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05069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9293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1E4F480B-607F-41AD-BDCD-9D67A3AAA3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7225772"/>
                  </p:ext>
                </p:extLst>
              </p:nvPr>
            </p:nvGraphicFramePr>
            <p:xfrm>
              <a:off x="756753" y="1582465"/>
              <a:ext cx="4825900" cy="379093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65180">
                      <a:extLst>
                        <a:ext uri="{9D8B030D-6E8A-4147-A177-3AD203B41FA5}">
                          <a16:colId xmlns:a16="http://schemas.microsoft.com/office/drawing/2014/main" val="306374003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764016292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725641871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313611414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98803948"/>
                        </a:ext>
                      </a:extLst>
                    </a:gridCol>
                  </a:tblGrid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1282" r="-402532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282" r="-300000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66" t="-1282" r="-201899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371" t="-1282" r="-100629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899" t="-1282" r="-1266" b="-7256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555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101282" r="-402532" b="-6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90676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201282" r="-402532" b="-5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ru-RU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83421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301282" r="-402532" b="-4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0.2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0.4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0.1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0.6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009854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406494" r="-402532" b="-331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19780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500000" r="-402532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819319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600000" r="-40253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05069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700000" r="-402532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9293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Стрелка: вниз 3">
            <a:extLst>
              <a:ext uri="{FF2B5EF4-FFF2-40B4-BE49-F238E27FC236}">
                <a16:creationId xmlns:a16="http://schemas.microsoft.com/office/drawing/2014/main" id="{094AA8F9-D095-485F-AE73-6E8D5ED1E5B0}"/>
              </a:ext>
            </a:extLst>
          </p:cNvPr>
          <p:cNvSpPr/>
          <p:nvPr/>
        </p:nvSpPr>
        <p:spPr>
          <a:xfrm rot="10800000">
            <a:off x="2080442" y="1171575"/>
            <a:ext cx="210320" cy="31017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Стрелка: вниз 4">
            <a:extLst>
              <a:ext uri="{FF2B5EF4-FFF2-40B4-BE49-F238E27FC236}">
                <a16:creationId xmlns:a16="http://schemas.microsoft.com/office/drawing/2014/main" id="{2A5CD2A6-40F9-4890-96D8-9DA34CFA11DE}"/>
              </a:ext>
            </a:extLst>
          </p:cNvPr>
          <p:cNvSpPr/>
          <p:nvPr/>
        </p:nvSpPr>
        <p:spPr>
          <a:xfrm rot="16200000">
            <a:off x="3074061" y="1151895"/>
            <a:ext cx="186640" cy="34953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F9A14795-9B70-4C6A-9439-E608FFB136A5}"/>
              </a:ext>
            </a:extLst>
          </p:cNvPr>
          <p:cNvSpPr/>
          <p:nvPr/>
        </p:nvSpPr>
        <p:spPr>
          <a:xfrm rot="5400000">
            <a:off x="4017341" y="1151898"/>
            <a:ext cx="186634" cy="349528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D14C648D-C4D9-4F63-8031-A463AE2D853C}"/>
              </a:ext>
            </a:extLst>
          </p:cNvPr>
          <p:cNvSpPr/>
          <p:nvPr/>
        </p:nvSpPr>
        <p:spPr>
          <a:xfrm>
            <a:off x="5006525" y="1171576"/>
            <a:ext cx="210322" cy="31017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390A6D2-B286-491B-8707-F013F824E1C3}"/>
              </a:ext>
            </a:extLst>
          </p:cNvPr>
          <p:cNvSpPr/>
          <p:nvPr/>
        </p:nvSpPr>
        <p:spPr>
          <a:xfrm>
            <a:off x="4621163" y="3013038"/>
            <a:ext cx="961996" cy="47442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DACC7D-E788-45FB-83EA-BEB5C729C58E}"/>
                  </a:ext>
                </a:extLst>
              </p:cNvPr>
              <p:cNvSpPr txBox="1"/>
              <p:nvPr/>
            </p:nvSpPr>
            <p:spPr>
              <a:xfrm>
                <a:off x="2231435" y="5717425"/>
                <a:ext cx="31649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𝑄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280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𝟒</m:t>
                            </m:r>
                          </m:sub>
                        </m:sSub>
                      </m:e>
                    </m:d>
                    <m:r>
                      <a:rPr lang="ru-RU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0.6</a:t>
                </a:r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DACC7D-E788-45FB-83EA-BEB5C729C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35" y="5717425"/>
                <a:ext cx="3164959" cy="523220"/>
              </a:xfrm>
              <a:prstGeom prst="rect">
                <a:avLst/>
              </a:prstGeom>
              <a:blipFill>
                <a:blip r:embed="rId4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3A59F90-2103-447D-9E02-12927908ED8F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BBBCC4D-23DF-410A-AD0F-45A7F3C5D533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4D6B36B-1E70-4D14-BD06-F20B75E8CD94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894A2C8-CB90-47E7-820B-9F7DBBE3ABEE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A003533-F4A7-402F-B700-065EBFDA0F5E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916A4CC-FB57-4683-935F-9E155A67AF84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3674079-02FA-4762-9D8F-714CAFB0D90D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90A39-06A9-42C0-A497-C69D20BAE27B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FA9906C-45B9-4667-A9A2-CD54A5EF3AEB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160DB9D-7B73-4133-B1E4-15923C3EAE14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0F1EE04-A9CE-4242-8CB6-77A3D629FBEE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58B3FCB-1E4A-4A3C-8775-1E8F546E2FE4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1A9D66E-26DD-47C0-9222-C6E57D53EEE1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CB3B129-65E1-4FE0-8035-3F4FD62CEDF2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07C41D8-BDDF-4E50-B6E7-27FC8ED9A66E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85D142A-7915-4C70-88E5-9C2BB6C867B8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Стрелка: вниз 26">
            <a:extLst>
              <a:ext uri="{FF2B5EF4-FFF2-40B4-BE49-F238E27FC236}">
                <a16:creationId xmlns:a16="http://schemas.microsoft.com/office/drawing/2014/main" id="{22652032-9144-41FE-A22F-5F7B21CA8307}"/>
              </a:ext>
            </a:extLst>
          </p:cNvPr>
          <p:cNvSpPr/>
          <p:nvPr/>
        </p:nvSpPr>
        <p:spPr>
          <a:xfrm rot="16200000">
            <a:off x="8939612" y="1664439"/>
            <a:ext cx="275363" cy="45762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5803D03-521F-4D32-9EB2-14F6433E48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762" y="1430989"/>
            <a:ext cx="824544" cy="82454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C2FDF05-9BFB-4C51-9BAB-BC4C8D0654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688" y="1430989"/>
            <a:ext cx="824544" cy="824544"/>
          </a:xfrm>
          <a:prstGeom prst="rect">
            <a:avLst/>
          </a:prstGeom>
        </p:spPr>
      </p:pic>
      <p:sp>
        <p:nvSpPr>
          <p:cNvPr id="30" name="Стрелка: вниз 29">
            <a:extLst>
              <a:ext uri="{FF2B5EF4-FFF2-40B4-BE49-F238E27FC236}">
                <a16:creationId xmlns:a16="http://schemas.microsoft.com/office/drawing/2014/main" id="{E6BDF9F5-8D90-436E-8C92-C710B2DB775C}"/>
              </a:ext>
            </a:extLst>
          </p:cNvPr>
          <p:cNvSpPr/>
          <p:nvPr/>
        </p:nvSpPr>
        <p:spPr>
          <a:xfrm>
            <a:off x="9587313" y="2312139"/>
            <a:ext cx="275363" cy="45762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7962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1E4F480B-607F-41AD-BDCD-9D67A3AAA3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0394207"/>
                  </p:ext>
                </p:extLst>
              </p:nvPr>
            </p:nvGraphicFramePr>
            <p:xfrm>
              <a:off x="756753" y="1582465"/>
              <a:ext cx="4825900" cy="379093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65180">
                      <a:extLst>
                        <a:ext uri="{9D8B030D-6E8A-4147-A177-3AD203B41FA5}">
                          <a16:colId xmlns:a16="http://schemas.microsoft.com/office/drawing/2014/main" val="306374003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764016292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725641871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313611414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98803948"/>
                        </a:ext>
                      </a:extLst>
                    </a:gridCol>
                  </a:tblGrid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2400" b="1" i="1" smtClean="0">
                                        <a:solidFill>
                                          <a:srgbClr val="EC4AA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EC4AA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555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90676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ru-RU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83421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0.2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0.4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0.1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0.6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009854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smtClean="0">
                                    <a:solidFill>
                                      <a:srgbClr val="3D3BFF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19780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819319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05069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3D3BFF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3D3B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9293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1E4F480B-607F-41AD-BDCD-9D67A3AAA3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0394207"/>
                  </p:ext>
                </p:extLst>
              </p:nvPr>
            </p:nvGraphicFramePr>
            <p:xfrm>
              <a:off x="756753" y="1582465"/>
              <a:ext cx="4825900" cy="379093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65180">
                      <a:extLst>
                        <a:ext uri="{9D8B030D-6E8A-4147-A177-3AD203B41FA5}">
                          <a16:colId xmlns:a16="http://schemas.microsoft.com/office/drawing/2014/main" val="306374003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764016292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725641871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3136114143"/>
                        </a:ext>
                      </a:extLst>
                    </a:gridCol>
                    <a:gridCol w="965180">
                      <a:extLst>
                        <a:ext uri="{9D8B030D-6E8A-4147-A177-3AD203B41FA5}">
                          <a16:colId xmlns:a16="http://schemas.microsoft.com/office/drawing/2014/main" val="198803948"/>
                        </a:ext>
                      </a:extLst>
                    </a:gridCol>
                  </a:tblGrid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1282" r="-402532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282" r="-300000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66" t="-1282" r="-201899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371" t="-1282" r="-100629" b="-7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899" t="-1282" r="-1266" b="-7256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555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101282" r="-402532" b="-6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90676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201282" r="-402532" b="-5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ru-RU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83421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301282" r="-402532" b="-4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0.2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0.4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0.1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0.6</a:t>
                          </a:r>
                          <a:endParaRPr lang="ru-RU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009854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406494" r="-402532" b="-331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197807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500000" r="-402532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819319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600000" r="-402532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050692"/>
                      </a:ext>
                    </a:extLst>
                  </a:tr>
                  <a:tr h="4738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3" t="-700000" r="-402532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159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3B3B3"/>
                              </a:solidFill>
                              <a:effectLst/>
                              <a:uLnTx/>
                              <a:uFillTx/>
                              <a:latin typeface="Trebuchet MS"/>
                              <a:ea typeface="+mn-ea"/>
                              <a:cs typeface="+mn-cs"/>
                              <a:sym typeface="Arial"/>
                            </a:rPr>
                            <a:t>…</a:t>
                          </a:r>
                          <a:endParaRPr kumimoji="0" lang="ru-RU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B3B3B3"/>
                            </a:solidFill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9293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Стрелка: вниз 3">
            <a:extLst>
              <a:ext uri="{FF2B5EF4-FFF2-40B4-BE49-F238E27FC236}">
                <a16:creationId xmlns:a16="http://schemas.microsoft.com/office/drawing/2014/main" id="{094AA8F9-D095-485F-AE73-6E8D5ED1E5B0}"/>
              </a:ext>
            </a:extLst>
          </p:cNvPr>
          <p:cNvSpPr/>
          <p:nvPr/>
        </p:nvSpPr>
        <p:spPr>
          <a:xfrm rot="10800000">
            <a:off x="2080442" y="1171575"/>
            <a:ext cx="210320" cy="31017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Стрелка: вниз 4">
            <a:extLst>
              <a:ext uri="{FF2B5EF4-FFF2-40B4-BE49-F238E27FC236}">
                <a16:creationId xmlns:a16="http://schemas.microsoft.com/office/drawing/2014/main" id="{2A5CD2A6-40F9-4890-96D8-9DA34CFA11DE}"/>
              </a:ext>
            </a:extLst>
          </p:cNvPr>
          <p:cNvSpPr/>
          <p:nvPr/>
        </p:nvSpPr>
        <p:spPr>
          <a:xfrm rot="16200000">
            <a:off x="3074061" y="1151895"/>
            <a:ext cx="186640" cy="34953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F9A14795-9B70-4C6A-9439-E608FFB136A5}"/>
              </a:ext>
            </a:extLst>
          </p:cNvPr>
          <p:cNvSpPr/>
          <p:nvPr/>
        </p:nvSpPr>
        <p:spPr>
          <a:xfrm rot="5400000">
            <a:off x="4017341" y="1151898"/>
            <a:ext cx="186634" cy="349528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D14C648D-C4D9-4F63-8031-A463AE2D853C}"/>
              </a:ext>
            </a:extLst>
          </p:cNvPr>
          <p:cNvSpPr/>
          <p:nvPr/>
        </p:nvSpPr>
        <p:spPr>
          <a:xfrm>
            <a:off x="5006525" y="1171576"/>
            <a:ext cx="210322" cy="31017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390A6D2-B286-491B-8707-F013F824E1C3}"/>
              </a:ext>
            </a:extLst>
          </p:cNvPr>
          <p:cNvSpPr/>
          <p:nvPr/>
        </p:nvSpPr>
        <p:spPr>
          <a:xfrm>
            <a:off x="4621163" y="3013038"/>
            <a:ext cx="961996" cy="47442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DACC7D-E788-45FB-83EA-BEB5C729C58E}"/>
                  </a:ext>
                </a:extLst>
              </p:cNvPr>
              <p:cNvSpPr txBox="1"/>
              <p:nvPr/>
            </p:nvSpPr>
            <p:spPr>
              <a:xfrm>
                <a:off x="2231435" y="5717425"/>
                <a:ext cx="31649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𝑄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3D3BF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2800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EC4AAF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𝟒</m:t>
                            </m:r>
                          </m:sub>
                        </m:sSub>
                      </m:e>
                    </m:d>
                    <m:r>
                      <a:rPr lang="ru-RU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0.6</a:t>
                </a:r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DACC7D-E788-45FB-83EA-BEB5C729C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35" y="5717425"/>
                <a:ext cx="3164959" cy="523220"/>
              </a:xfrm>
              <a:prstGeom prst="rect">
                <a:avLst/>
              </a:prstGeom>
              <a:blipFill>
                <a:blip r:embed="rId4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E5C6319-CF4E-466B-952B-C85A3681FF1C}"/>
              </a:ext>
            </a:extLst>
          </p:cNvPr>
          <p:cNvSpPr/>
          <p:nvPr/>
        </p:nvSpPr>
        <p:spPr>
          <a:xfrm>
            <a:off x="6431478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C8FE0AC-86C1-423C-BC0D-8383F711D686}"/>
              </a:ext>
            </a:extLst>
          </p:cNvPr>
          <p:cNvSpPr/>
          <p:nvPr/>
        </p:nvSpPr>
        <p:spPr>
          <a:xfrm>
            <a:off x="7713595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344531D-8EA4-479D-87E7-4C53A06B35B5}"/>
              </a:ext>
            </a:extLst>
          </p:cNvPr>
          <p:cNvSpPr/>
          <p:nvPr/>
        </p:nvSpPr>
        <p:spPr>
          <a:xfrm>
            <a:off x="8995711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EA7EDCC-EC04-4309-B1B2-47D2C2728292}"/>
              </a:ext>
            </a:extLst>
          </p:cNvPr>
          <p:cNvSpPr/>
          <p:nvPr/>
        </p:nvSpPr>
        <p:spPr>
          <a:xfrm>
            <a:off x="10277826" y="1193533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84F7A45-0418-4F01-A507-C38D622F179A}"/>
              </a:ext>
            </a:extLst>
          </p:cNvPr>
          <p:cNvSpPr/>
          <p:nvPr/>
        </p:nvSpPr>
        <p:spPr>
          <a:xfrm>
            <a:off x="6431478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6F90F2D-5D9D-45E3-91B0-E6BA61644D77}"/>
              </a:ext>
            </a:extLst>
          </p:cNvPr>
          <p:cNvSpPr/>
          <p:nvPr/>
        </p:nvSpPr>
        <p:spPr>
          <a:xfrm>
            <a:off x="7713595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23B9B1F-3EF3-445D-9CB4-4A65742C2617}"/>
              </a:ext>
            </a:extLst>
          </p:cNvPr>
          <p:cNvSpPr/>
          <p:nvPr/>
        </p:nvSpPr>
        <p:spPr>
          <a:xfrm>
            <a:off x="8995711" y="2461661"/>
            <a:ext cx="1282116" cy="1268128"/>
          </a:xfrm>
          <a:prstGeom prst="rect">
            <a:avLst/>
          </a:prstGeom>
          <a:solidFill>
            <a:srgbClr val="008A3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09218B7-D32A-4E78-8791-FE2889D1F151}"/>
              </a:ext>
            </a:extLst>
          </p:cNvPr>
          <p:cNvSpPr/>
          <p:nvPr/>
        </p:nvSpPr>
        <p:spPr>
          <a:xfrm>
            <a:off x="10277826" y="2461661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1F4D553-E5C7-4244-AC6D-7E41C5350B4D}"/>
              </a:ext>
            </a:extLst>
          </p:cNvPr>
          <p:cNvSpPr/>
          <p:nvPr/>
        </p:nvSpPr>
        <p:spPr>
          <a:xfrm>
            <a:off x="6431478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945A299-3225-4085-98CC-32EF59D2B573}"/>
              </a:ext>
            </a:extLst>
          </p:cNvPr>
          <p:cNvSpPr/>
          <p:nvPr/>
        </p:nvSpPr>
        <p:spPr>
          <a:xfrm>
            <a:off x="7713595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78AB0D0-6E8A-41C4-9433-607B61063565}"/>
              </a:ext>
            </a:extLst>
          </p:cNvPr>
          <p:cNvSpPr/>
          <p:nvPr/>
        </p:nvSpPr>
        <p:spPr>
          <a:xfrm>
            <a:off x="8995711" y="3729790"/>
            <a:ext cx="1282116" cy="1268128"/>
          </a:xfrm>
          <a:prstGeom prst="rect">
            <a:avLst/>
          </a:prstGeom>
          <a:solidFill>
            <a:srgbClr val="0068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025E39B-A9C9-4CAB-8B88-2BCE9E52E236}"/>
              </a:ext>
            </a:extLst>
          </p:cNvPr>
          <p:cNvSpPr/>
          <p:nvPr/>
        </p:nvSpPr>
        <p:spPr>
          <a:xfrm>
            <a:off x="10277826" y="3729790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34FC1E1-6C66-49CE-AD0D-134ED49AFBE0}"/>
              </a:ext>
            </a:extLst>
          </p:cNvPr>
          <p:cNvSpPr/>
          <p:nvPr/>
        </p:nvSpPr>
        <p:spPr>
          <a:xfrm>
            <a:off x="6431478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13C4267-DA49-452D-A710-CA8F223A303F}"/>
              </a:ext>
            </a:extLst>
          </p:cNvPr>
          <p:cNvSpPr/>
          <p:nvPr/>
        </p:nvSpPr>
        <p:spPr>
          <a:xfrm>
            <a:off x="7713595" y="4997917"/>
            <a:ext cx="1282116" cy="1268128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25C7609-FAA5-4451-9C1B-B664E4BC173C}"/>
              </a:ext>
            </a:extLst>
          </p:cNvPr>
          <p:cNvSpPr/>
          <p:nvPr/>
        </p:nvSpPr>
        <p:spPr>
          <a:xfrm>
            <a:off x="8995711" y="4997917"/>
            <a:ext cx="1282116" cy="1268128"/>
          </a:xfrm>
          <a:prstGeom prst="rect">
            <a:avLst/>
          </a:prstGeom>
          <a:solidFill>
            <a:srgbClr val="004C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905FB2C-B7E3-43CA-9814-56DF69784928}"/>
              </a:ext>
            </a:extLst>
          </p:cNvPr>
          <p:cNvSpPr/>
          <p:nvPr/>
        </p:nvSpPr>
        <p:spPr>
          <a:xfrm>
            <a:off x="10277826" y="4997917"/>
            <a:ext cx="1282116" cy="1268128"/>
          </a:xfrm>
          <a:prstGeom prst="rect">
            <a:avLst/>
          </a:prstGeom>
          <a:solidFill>
            <a:srgbClr val="003A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6C98D46A-5203-4631-9804-64924282E8B5}"/>
                  </a:ext>
                </a:extLst>
              </p:cNvPr>
              <p:cNvSpPr/>
              <p:nvPr/>
            </p:nvSpPr>
            <p:spPr>
              <a:xfrm>
                <a:off x="9336595" y="2836827"/>
                <a:ext cx="8507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6C98D46A-5203-4631-9804-64924282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595" y="2836827"/>
                <a:ext cx="8507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998A383-8694-4981-8070-C1BD3277DD9F}"/>
                  </a:ext>
                </a:extLst>
              </p:cNvPr>
              <p:cNvSpPr/>
              <p:nvPr/>
            </p:nvSpPr>
            <p:spPr>
              <a:xfrm>
                <a:off x="9269218" y="4049611"/>
                <a:ext cx="8590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998A383-8694-4981-8070-C1BD3277D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218" y="4049611"/>
                <a:ext cx="85901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BC82F3E9-C42D-4785-84CF-771368233EA4}"/>
                  </a:ext>
                </a:extLst>
              </p:cNvPr>
              <p:cNvSpPr/>
              <p:nvPr/>
            </p:nvSpPr>
            <p:spPr>
              <a:xfrm>
                <a:off x="9249968" y="5320146"/>
                <a:ext cx="8590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BC82F3E9-C42D-4785-84CF-771368233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968" y="5320146"/>
                <a:ext cx="8590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097ED312-F6C6-4994-A49A-1963DC6CD074}"/>
                  </a:ext>
                </a:extLst>
              </p:cNvPr>
              <p:cNvSpPr/>
              <p:nvPr/>
            </p:nvSpPr>
            <p:spPr>
              <a:xfrm>
                <a:off x="10549378" y="5320146"/>
                <a:ext cx="8436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097ED312-F6C6-4994-A49A-1963DC6CD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378" y="5320146"/>
                <a:ext cx="84369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7D50553-5A79-4CAB-A02E-D221B4B6F5F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2" y="1430989"/>
            <a:ext cx="824544" cy="824544"/>
          </a:xfrm>
          <a:prstGeom prst="rect">
            <a:avLst/>
          </a:prstGeom>
        </p:spPr>
      </p:pic>
      <p:sp>
        <p:nvSpPr>
          <p:cNvPr id="39" name="Стрелка: вниз 38">
            <a:extLst>
              <a:ext uri="{FF2B5EF4-FFF2-40B4-BE49-F238E27FC236}">
                <a16:creationId xmlns:a16="http://schemas.microsoft.com/office/drawing/2014/main" id="{5972CD96-2126-4276-8F73-E3700EA9CD1D}"/>
              </a:ext>
            </a:extLst>
          </p:cNvPr>
          <p:cNvSpPr/>
          <p:nvPr/>
        </p:nvSpPr>
        <p:spPr>
          <a:xfrm>
            <a:off x="9473013" y="2324839"/>
            <a:ext cx="275363" cy="45762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Стрелка: вниз 39">
            <a:extLst>
              <a:ext uri="{FF2B5EF4-FFF2-40B4-BE49-F238E27FC236}">
                <a16:creationId xmlns:a16="http://schemas.microsoft.com/office/drawing/2014/main" id="{B80AAB8F-9448-4162-A30C-9610E855631E}"/>
              </a:ext>
            </a:extLst>
          </p:cNvPr>
          <p:cNvSpPr/>
          <p:nvPr/>
        </p:nvSpPr>
        <p:spPr>
          <a:xfrm>
            <a:off x="9473013" y="3582139"/>
            <a:ext cx="275363" cy="45762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1" name="Стрелка: вниз 40">
            <a:extLst>
              <a:ext uri="{FF2B5EF4-FFF2-40B4-BE49-F238E27FC236}">
                <a16:creationId xmlns:a16="http://schemas.microsoft.com/office/drawing/2014/main" id="{A9FD83A6-402E-482F-9788-26DECF1C947B}"/>
              </a:ext>
            </a:extLst>
          </p:cNvPr>
          <p:cNvSpPr/>
          <p:nvPr/>
        </p:nvSpPr>
        <p:spPr>
          <a:xfrm>
            <a:off x="9473013" y="4890239"/>
            <a:ext cx="275363" cy="45762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Стрелка: вниз 41">
            <a:extLst>
              <a:ext uri="{FF2B5EF4-FFF2-40B4-BE49-F238E27FC236}">
                <a16:creationId xmlns:a16="http://schemas.microsoft.com/office/drawing/2014/main" id="{5E00C8B1-1E7A-4A22-8932-3FAF28B00DF9}"/>
              </a:ext>
            </a:extLst>
          </p:cNvPr>
          <p:cNvSpPr/>
          <p:nvPr/>
        </p:nvSpPr>
        <p:spPr>
          <a:xfrm rot="16200000">
            <a:off x="10232313" y="5403170"/>
            <a:ext cx="275363" cy="457620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227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</a:t>
            </a:r>
            <a:endParaRPr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DC043B8-D13F-4C7A-A9EC-FDFCE78D552A}"/>
              </a:ext>
            </a:extLst>
          </p:cNvPr>
          <p:cNvSpPr/>
          <p:nvPr/>
        </p:nvSpPr>
        <p:spPr>
          <a:xfrm>
            <a:off x="271980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5A75BA4-02D0-4ECA-949C-C30425BC3F00}"/>
              </a:ext>
            </a:extLst>
          </p:cNvPr>
          <p:cNvSpPr/>
          <p:nvPr/>
        </p:nvSpPr>
        <p:spPr>
          <a:xfrm>
            <a:off x="1109864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6D8B80-E0D4-477D-9290-19253601EAAC}"/>
              </a:ext>
            </a:extLst>
          </p:cNvPr>
          <p:cNvSpPr/>
          <p:nvPr/>
        </p:nvSpPr>
        <p:spPr>
          <a:xfrm>
            <a:off x="1947746" y="1193533"/>
            <a:ext cx="837883" cy="82874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F09EF19-B938-4482-87B7-E7927457D60D}"/>
              </a:ext>
            </a:extLst>
          </p:cNvPr>
          <p:cNvSpPr/>
          <p:nvPr/>
        </p:nvSpPr>
        <p:spPr>
          <a:xfrm>
            <a:off x="2785630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9D86F06-B110-4400-BE02-F26353A064C0}"/>
              </a:ext>
            </a:extLst>
          </p:cNvPr>
          <p:cNvSpPr/>
          <p:nvPr/>
        </p:nvSpPr>
        <p:spPr>
          <a:xfrm>
            <a:off x="271980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7BFD073-3710-4517-B6EE-85CA116C48B1}"/>
              </a:ext>
            </a:extLst>
          </p:cNvPr>
          <p:cNvSpPr/>
          <p:nvPr/>
        </p:nvSpPr>
        <p:spPr>
          <a:xfrm>
            <a:off x="1109864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A1106C9-E0C5-43F2-8D6B-382747845432}"/>
              </a:ext>
            </a:extLst>
          </p:cNvPr>
          <p:cNvSpPr/>
          <p:nvPr/>
        </p:nvSpPr>
        <p:spPr>
          <a:xfrm>
            <a:off x="1947746" y="2022275"/>
            <a:ext cx="837883" cy="828742"/>
          </a:xfrm>
          <a:prstGeom prst="rect">
            <a:avLst/>
          </a:prstGeom>
          <a:solidFill>
            <a:srgbClr val="008A3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EF4CDD9-A202-48A0-933C-33FB34E454B8}"/>
              </a:ext>
            </a:extLst>
          </p:cNvPr>
          <p:cNvSpPr/>
          <p:nvPr/>
        </p:nvSpPr>
        <p:spPr>
          <a:xfrm>
            <a:off x="2785630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0D54C55-6108-4A75-A0BC-1E4BF753DDFA}"/>
              </a:ext>
            </a:extLst>
          </p:cNvPr>
          <p:cNvSpPr/>
          <p:nvPr/>
        </p:nvSpPr>
        <p:spPr>
          <a:xfrm>
            <a:off x="271980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9747122-B993-46B9-8E55-A5A738F5116E}"/>
              </a:ext>
            </a:extLst>
          </p:cNvPr>
          <p:cNvSpPr/>
          <p:nvPr/>
        </p:nvSpPr>
        <p:spPr>
          <a:xfrm>
            <a:off x="1109864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06D4AE6-ED73-4D3E-9DCA-2F4AFAE27E5F}"/>
              </a:ext>
            </a:extLst>
          </p:cNvPr>
          <p:cNvSpPr/>
          <p:nvPr/>
        </p:nvSpPr>
        <p:spPr>
          <a:xfrm>
            <a:off x="1947746" y="2851017"/>
            <a:ext cx="837883" cy="828742"/>
          </a:xfrm>
          <a:prstGeom prst="rect">
            <a:avLst/>
          </a:prstGeom>
          <a:solidFill>
            <a:srgbClr val="0068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DEA0C7E-8F95-4DE2-ACEB-9D3B4A361B01}"/>
              </a:ext>
            </a:extLst>
          </p:cNvPr>
          <p:cNvSpPr/>
          <p:nvPr/>
        </p:nvSpPr>
        <p:spPr>
          <a:xfrm>
            <a:off x="2785630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F3B0D8B-2C04-46CA-9351-BEC1DEC3C5EB}"/>
              </a:ext>
            </a:extLst>
          </p:cNvPr>
          <p:cNvSpPr/>
          <p:nvPr/>
        </p:nvSpPr>
        <p:spPr>
          <a:xfrm>
            <a:off x="271980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A234FC0-702B-4F76-BE14-F8EB7ECBB5E1}"/>
              </a:ext>
            </a:extLst>
          </p:cNvPr>
          <p:cNvSpPr/>
          <p:nvPr/>
        </p:nvSpPr>
        <p:spPr>
          <a:xfrm>
            <a:off x="1109864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6A7E1DE-B1C4-45F4-8885-F86E5057C8C7}"/>
              </a:ext>
            </a:extLst>
          </p:cNvPr>
          <p:cNvSpPr/>
          <p:nvPr/>
        </p:nvSpPr>
        <p:spPr>
          <a:xfrm>
            <a:off x="1947746" y="3679758"/>
            <a:ext cx="837883" cy="828742"/>
          </a:xfrm>
          <a:prstGeom prst="rect">
            <a:avLst/>
          </a:prstGeom>
          <a:solidFill>
            <a:srgbClr val="004C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EF4FDBB-8141-47DD-B565-BDAFBCBC639F}"/>
              </a:ext>
            </a:extLst>
          </p:cNvPr>
          <p:cNvSpPr/>
          <p:nvPr/>
        </p:nvSpPr>
        <p:spPr>
          <a:xfrm>
            <a:off x="2785630" y="3679758"/>
            <a:ext cx="837883" cy="828742"/>
          </a:xfrm>
          <a:prstGeom prst="rect">
            <a:avLst/>
          </a:prstGeom>
          <a:solidFill>
            <a:srgbClr val="003A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3FEE771-FBD2-4148-BF7F-A87007974187}"/>
                  </a:ext>
                </a:extLst>
              </p:cNvPr>
              <p:cNvSpPr/>
              <p:nvPr/>
            </p:nvSpPr>
            <p:spPr>
              <a:xfrm>
                <a:off x="2112002" y="1387692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3FEE771-FBD2-4148-BF7F-A87007974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002" y="1387692"/>
                <a:ext cx="748730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68151EF-1D43-4D10-AA91-5B1E8E745C28}"/>
                  </a:ext>
                </a:extLst>
              </p:cNvPr>
              <p:cNvSpPr/>
              <p:nvPr/>
            </p:nvSpPr>
            <p:spPr>
              <a:xfrm>
                <a:off x="2112002" y="2255748"/>
                <a:ext cx="7416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68151EF-1D43-4D10-AA91-5B1E8E745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002" y="2255748"/>
                <a:ext cx="74161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171A02A-C8D1-4ADC-8498-5FC0BCBCE64A}"/>
                  </a:ext>
                </a:extLst>
              </p:cNvPr>
              <p:cNvSpPr/>
              <p:nvPr/>
            </p:nvSpPr>
            <p:spPr>
              <a:xfrm>
                <a:off x="2067969" y="3048322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171A02A-C8D1-4ADC-8498-5FC0BCBCE6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969" y="3048322"/>
                <a:ext cx="748730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29DCAFA-E8A3-492B-A817-BB259C9E7EE6}"/>
                  </a:ext>
                </a:extLst>
              </p:cNvPr>
              <p:cNvSpPr/>
              <p:nvPr/>
            </p:nvSpPr>
            <p:spPr>
              <a:xfrm>
                <a:off x="2055389" y="3878637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29DCAFA-E8A3-492B-A817-BB259C9E7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389" y="3878637"/>
                <a:ext cx="748730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ECC24834-E957-482A-BE62-CE1B1D4A15AE}"/>
                  </a:ext>
                </a:extLst>
              </p:cNvPr>
              <p:cNvSpPr/>
              <p:nvPr/>
            </p:nvSpPr>
            <p:spPr>
              <a:xfrm>
                <a:off x="2904574" y="3878637"/>
                <a:ext cx="7355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ECC24834-E957-482A-BE62-CE1B1D4A1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574" y="3878637"/>
                <a:ext cx="73558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Стрелка: вниз 24">
            <a:extLst>
              <a:ext uri="{FF2B5EF4-FFF2-40B4-BE49-F238E27FC236}">
                <a16:creationId xmlns:a16="http://schemas.microsoft.com/office/drawing/2014/main" id="{1346D01F-A112-4E83-A8BF-823756A5D153}"/>
              </a:ext>
            </a:extLst>
          </p:cNvPr>
          <p:cNvSpPr/>
          <p:nvPr/>
        </p:nvSpPr>
        <p:spPr>
          <a:xfrm rot="16200000">
            <a:off x="1911085" y="1501277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F9513AE-00F4-48AE-AA07-8A086C3DF43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86" y="1348714"/>
            <a:ext cx="538852" cy="538852"/>
          </a:xfrm>
          <a:prstGeom prst="rect">
            <a:avLst/>
          </a:prstGeom>
        </p:spPr>
      </p:pic>
      <p:sp>
        <p:nvSpPr>
          <p:cNvPr id="27" name="Стрелка: вниз 26">
            <a:extLst>
              <a:ext uri="{FF2B5EF4-FFF2-40B4-BE49-F238E27FC236}">
                <a16:creationId xmlns:a16="http://schemas.microsoft.com/office/drawing/2014/main" id="{339336BD-6605-43C5-B736-B9F53E359241}"/>
              </a:ext>
            </a:extLst>
          </p:cNvPr>
          <p:cNvSpPr/>
          <p:nvPr/>
        </p:nvSpPr>
        <p:spPr>
          <a:xfrm>
            <a:off x="2251371" y="1932860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Стрелка: вниз 27">
            <a:extLst>
              <a:ext uri="{FF2B5EF4-FFF2-40B4-BE49-F238E27FC236}">
                <a16:creationId xmlns:a16="http://schemas.microsoft.com/office/drawing/2014/main" id="{8BA8FA6B-238C-49E3-BB32-CD2AD43F238C}"/>
              </a:ext>
            </a:extLst>
          </p:cNvPr>
          <p:cNvSpPr/>
          <p:nvPr/>
        </p:nvSpPr>
        <p:spPr>
          <a:xfrm>
            <a:off x="2251371" y="2762825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Стрелка: вниз 28">
            <a:extLst>
              <a:ext uri="{FF2B5EF4-FFF2-40B4-BE49-F238E27FC236}">
                <a16:creationId xmlns:a16="http://schemas.microsoft.com/office/drawing/2014/main" id="{F31B6EAF-C43D-4ECF-9963-1E734ACDBD99}"/>
              </a:ext>
            </a:extLst>
          </p:cNvPr>
          <p:cNvSpPr/>
          <p:nvPr/>
        </p:nvSpPr>
        <p:spPr>
          <a:xfrm>
            <a:off x="2251371" y="3584490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Стрелка: вниз 29">
            <a:extLst>
              <a:ext uri="{FF2B5EF4-FFF2-40B4-BE49-F238E27FC236}">
                <a16:creationId xmlns:a16="http://schemas.microsoft.com/office/drawing/2014/main" id="{A62DF07F-B01C-4E3A-BC42-357C246396AE}"/>
              </a:ext>
            </a:extLst>
          </p:cNvPr>
          <p:cNvSpPr/>
          <p:nvPr/>
        </p:nvSpPr>
        <p:spPr>
          <a:xfrm rot="16200000">
            <a:off x="2749351" y="3957974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47EF853-E5D1-4CF2-B8B0-1A31C4D9D6E0}"/>
              </a:ext>
            </a:extLst>
          </p:cNvPr>
          <p:cNvSpPr/>
          <p:nvPr/>
        </p:nvSpPr>
        <p:spPr>
          <a:xfrm>
            <a:off x="4403366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4018CE7-A0F2-4275-945E-F6251093481A}"/>
              </a:ext>
            </a:extLst>
          </p:cNvPr>
          <p:cNvSpPr/>
          <p:nvPr/>
        </p:nvSpPr>
        <p:spPr>
          <a:xfrm>
            <a:off x="5241250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33BAC97-CA6F-45D3-A600-1304C9BAF6CE}"/>
              </a:ext>
            </a:extLst>
          </p:cNvPr>
          <p:cNvSpPr/>
          <p:nvPr/>
        </p:nvSpPr>
        <p:spPr>
          <a:xfrm>
            <a:off x="6079132" y="1193533"/>
            <a:ext cx="837883" cy="82874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E2A1BAF-BD16-4233-831E-5939FEA8670A}"/>
              </a:ext>
            </a:extLst>
          </p:cNvPr>
          <p:cNvSpPr/>
          <p:nvPr/>
        </p:nvSpPr>
        <p:spPr>
          <a:xfrm>
            <a:off x="6917016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B216E76-0A68-4647-ABA1-A61C9F18B434}"/>
              </a:ext>
            </a:extLst>
          </p:cNvPr>
          <p:cNvSpPr/>
          <p:nvPr/>
        </p:nvSpPr>
        <p:spPr>
          <a:xfrm>
            <a:off x="4403366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53C220A2-E046-4E08-B36F-D3826BE09D87}"/>
              </a:ext>
            </a:extLst>
          </p:cNvPr>
          <p:cNvSpPr/>
          <p:nvPr/>
        </p:nvSpPr>
        <p:spPr>
          <a:xfrm>
            <a:off x="5241250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837FAAA4-D33E-4551-A063-F834C4B63246}"/>
              </a:ext>
            </a:extLst>
          </p:cNvPr>
          <p:cNvSpPr/>
          <p:nvPr/>
        </p:nvSpPr>
        <p:spPr>
          <a:xfrm>
            <a:off x="6079132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B1101F96-B3D0-4679-9EAB-BCFD495AE702}"/>
              </a:ext>
            </a:extLst>
          </p:cNvPr>
          <p:cNvSpPr/>
          <p:nvPr/>
        </p:nvSpPr>
        <p:spPr>
          <a:xfrm>
            <a:off x="6917016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45FEAD0F-566E-474F-A59C-6F741AD9D855}"/>
              </a:ext>
            </a:extLst>
          </p:cNvPr>
          <p:cNvSpPr/>
          <p:nvPr/>
        </p:nvSpPr>
        <p:spPr>
          <a:xfrm>
            <a:off x="4403366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10DCD81-472E-4AC6-8759-341C68105E4E}"/>
              </a:ext>
            </a:extLst>
          </p:cNvPr>
          <p:cNvSpPr/>
          <p:nvPr/>
        </p:nvSpPr>
        <p:spPr>
          <a:xfrm>
            <a:off x="5241250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F95BC25E-3032-41D7-AE72-3EE52CD1F387}"/>
              </a:ext>
            </a:extLst>
          </p:cNvPr>
          <p:cNvSpPr/>
          <p:nvPr/>
        </p:nvSpPr>
        <p:spPr>
          <a:xfrm>
            <a:off x="6079132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CEE397C3-AB74-45EC-93D2-28D8A93F4D18}"/>
              </a:ext>
            </a:extLst>
          </p:cNvPr>
          <p:cNvSpPr/>
          <p:nvPr/>
        </p:nvSpPr>
        <p:spPr>
          <a:xfrm>
            <a:off x="6917016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8C432C1-DC78-4C5A-81AE-FEE2EE26A7AC}"/>
              </a:ext>
            </a:extLst>
          </p:cNvPr>
          <p:cNvSpPr/>
          <p:nvPr/>
        </p:nvSpPr>
        <p:spPr>
          <a:xfrm>
            <a:off x="4403366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6BCBFDB0-92F0-4CA1-8A5A-3A9848BF3D39}"/>
              </a:ext>
            </a:extLst>
          </p:cNvPr>
          <p:cNvSpPr/>
          <p:nvPr/>
        </p:nvSpPr>
        <p:spPr>
          <a:xfrm>
            <a:off x="5241250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E9533C9B-DAA1-4A62-8A34-0E213D94BD8B}"/>
              </a:ext>
            </a:extLst>
          </p:cNvPr>
          <p:cNvSpPr/>
          <p:nvPr/>
        </p:nvSpPr>
        <p:spPr>
          <a:xfrm>
            <a:off x="6079132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5F4A7276-47BA-4F3B-AEE6-06F0D74057D7}"/>
              </a:ext>
            </a:extLst>
          </p:cNvPr>
          <p:cNvSpPr/>
          <p:nvPr/>
        </p:nvSpPr>
        <p:spPr>
          <a:xfrm>
            <a:off x="6917016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48C2AD1B-DB19-4AF2-8ED5-5643FA88484E}"/>
                  </a:ext>
                </a:extLst>
              </p:cNvPr>
              <p:cNvSpPr/>
              <p:nvPr/>
            </p:nvSpPr>
            <p:spPr>
              <a:xfrm>
                <a:off x="6243388" y="1387692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48C2AD1B-DB19-4AF2-8ED5-5643FA884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388" y="1387692"/>
                <a:ext cx="748730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Стрелка: вниз 47">
            <a:extLst>
              <a:ext uri="{FF2B5EF4-FFF2-40B4-BE49-F238E27FC236}">
                <a16:creationId xmlns:a16="http://schemas.microsoft.com/office/drawing/2014/main" id="{D0D63774-0D03-44D5-BC2B-AC50CD1A3BB4}"/>
              </a:ext>
            </a:extLst>
          </p:cNvPr>
          <p:cNvSpPr/>
          <p:nvPr/>
        </p:nvSpPr>
        <p:spPr>
          <a:xfrm rot="16200000">
            <a:off x="6042471" y="1501277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FB27B56D-3453-4A88-A43C-1B1DB2B9777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72" y="1348714"/>
            <a:ext cx="538852" cy="538852"/>
          </a:xfrm>
          <a:prstGeom prst="rect">
            <a:avLst/>
          </a:prstGeom>
        </p:spPr>
      </p:pic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377CBCEB-636D-44F9-A77A-36A7643D2C1B}"/>
              </a:ext>
            </a:extLst>
          </p:cNvPr>
          <p:cNvSpPr/>
          <p:nvPr/>
        </p:nvSpPr>
        <p:spPr>
          <a:xfrm>
            <a:off x="8628381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7AF2D345-4F59-44C5-B015-44B2F90E307E}"/>
              </a:ext>
            </a:extLst>
          </p:cNvPr>
          <p:cNvSpPr/>
          <p:nvPr/>
        </p:nvSpPr>
        <p:spPr>
          <a:xfrm>
            <a:off x="9466265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4195A4AD-DDD5-4B74-B803-D1DC82EA0DC6}"/>
              </a:ext>
            </a:extLst>
          </p:cNvPr>
          <p:cNvSpPr/>
          <p:nvPr/>
        </p:nvSpPr>
        <p:spPr>
          <a:xfrm>
            <a:off x="10304148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DDE1CF93-BAD9-466B-A97F-1E270F96DBEA}"/>
              </a:ext>
            </a:extLst>
          </p:cNvPr>
          <p:cNvSpPr/>
          <p:nvPr/>
        </p:nvSpPr>
        <p:spPr>
          <a:xfrm>
            <a:off x="11142031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073B9DAA-8098-4C42-B257-AC7206A56382}"/>
              </a:ext>
            </a:extLst>
          </p:cNvPr>
          <p:cNvSpPr/>
          <p:nvPr/>
        </p:nvSpPr>
        <p:spPr>
          <a:xfrm>
            <a:off x="8628381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06240C0D-6152-47D9-98AC-2768CB658DC1}"/>
              </a:ext>
            </a:extLst>
          </p:cNvPr>
          <p:cNvSpPr/>
          <p:nvPr/>
        </p:nvSpPr>
        <p:spPr>
          <a:xfrm>
            <a:off x="9466265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36E06E87-748D-4595-A3B5-F561B54108F9}"/>
              </a:ext>
            </a:extLst>
          </p:cNvPr>
          <p:cNvSpPr/>
          <p:nvPr/>
        </p:nvSpPr>
        <p:spPr>
          <a:xfrm>
            <a:off x="10304148" y="2022275"/>
            <a:ext cx="837883" cy="828742"/>
          </a:xfrm>
          <a:prstGeom prst="rect">
            <a:avLst/>
          </a:prstGeom>
          <a:solidFill>
            <a:srgbClr val="008A3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DBDEDF94-4C08-4356-847C-254F915190A9}"/>
              </a:ext>
            </a:extLst>
          </p:cNvPr>
          <p:cNvSpPr/>
          <p:nvPr/>
        </p:nvSpPr>
        <p:spPr>
          <a:xfrm>
            <a:off x="11142031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96D6EAB9-FCE5-4AEE-9402-FB7824099969}"/>
              </a:ext>
            </a:extLst>
          </p:cNvPr>
          <p:cNvSpPr/>
          <p:nvPr/>
        </p:nvSpPr>
        <p:spPr>
          <a:xfrm>
            <a:off x="8628381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66578CBB-5A3D-4C65-AE12-DF7217322430}"/>
              </a:ext>
            </a:extLst>
          </p:cNvPr>
          <p:cNvSpPr/>
          <p:nvPr/>
        </p:nvSpPr>
        <p:spPr>
          <a:xfrm>
            <a:off x="9466265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171BE600-BA28-4E36-BF0A-DDA5A935A25D}"/>
              </a:ext>
            </a:extLst>
          </p:cNvPr>
          <p:cNvSpPr/>
          <p:nvPr/>
        </p:nvSpPr>
        <p:spPr>
          <a:xfrm>
            <a:off x="10304148" y="2851017"/>
            <a:ext cx="837883" cy="828742"/>
          </a:xfrm>
          <a:prstGeom prst="rect">
            <a:avLst/>
          </a:prstGeom>
          <a:solidFill>
            <a:srgbClr val="0068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A79EC8F1-E207-4B95-B2D1-1D3845F52743}"/>
              </a:ext>
            </a:extLst>
          </p:cNvPr>
          <p:cNvSpPr/>
          <p:nvPr/>
        </p:nvSpPr>
        <p:spPr>
          <a:xfrm>
            <a:off x="11142031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850CDBAE-5F05-495B-A84A-3EABE1DA1FE1}"/>
              </a:ext>
            </a:extLst>
          </p:cNvPr>
          <p:cNvSpPr/>
          <p:nvPr/>
        </p:nvSpPr>
        <p:spPr>
          <a:xfrm>
            <a:off x="8628381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CCE14721-FF13-4493-B02E-3A2AD57258FD}"/>
              </a:ext>
            </a:extLst>
          </p:cNvPr>
          <p:cNvSpPr/>
          <p:nvPr/>
        </p:nvSpPr>
        <p:spPr>
          <a:xfrm>
            <a:off x="9466265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05C8FD0A-CB03-460C-8307-06D23BA6C180}"/>
              </a:ext>
            </a:extLst>
          </p:cNvPr>
          <p:cNvSpPr/>
          <p:nvPr/>
        </p:nvSpPr>
        <p:spPr>
          <a:xfrm>
            <a:off x="10304148" y="3679758"/>
            <a:ext cx="837883" cy="828742"/>
          </a:xfrm>
          <a:prstGeom prst="rect">
            <a:avLst/>
          </a:prstGeom>
          <a:solidFill>
            <a:srgbClr val="004C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EB2879A7-730F-4D25-8886-E4BDA65D9DAF}"/>
              </a:ext>
            </a:extLst>
          </p:cNvPr>
          <p:cNvSpPr/>
          <p:nvPr/>
        </p:nvSpPr>
        <p:spPr>
          <a:xfrm>
            <a:off x="11142031" y="3679758"/>
            <a:ext cx="837883" cy="828742"/>
          </a:xfrm>
          <a:prstGeom prst="rect">
            <a:avLst/>
          </a:prstGeom>
          <a:solidFill>
            <a:srgbClr val="003A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9DCB5545-7E77-4744-8D83-381198670F53}"/>
                  </a:ext>
                </a:extLst>
              </p:cNvPr>
              <p:cNvSpPr/>
              <p:nvPr/>
            </p:nvSpPr>
            <p:spPr>
              <a:xfrm>
                <a:off x="10468403" y="2255748"/>
                <a:ext cx="7416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9DCB5545-7E77-4744-8D83-381198670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403" y="2255748"/>
                <a:ext cx="741613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BD7F738F-2ED1-4EF9-A540-D547F7203F3F}"/>
                  </a:ext>
                </a:extLst>
              </p:cNvPr>
              <p:cNvSpPr/>
              <p:nvPr/>
            </p:nvSpPr>
            <p:spPr>
              <a:xfrm>
                <a:off x="10424371" y="3048322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BD7F738F-2ED1-4EF9-A540-D547F7203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4371" y="3048322"/>
                <a:ext cx="748730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FC915405-E774-41F2-9790-B48FF089FA4F}"/>
                  </a:ext>
                </a:extLst>
              </p:cNvPr>
              <p:cNvSpPr/>
              <p:nvPr/>
            </p:nvSpPr>
            <p:spPr>
              <a:xfrm>
                <a:off x="10411791" y="3878637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FC915405-E774-41F2-9790-B48FF089F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791" y="3878637"/>
                <a:ext cx="748730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182726FB-591E-422C-8D20-999B3BB9CA08}"/>
                  </a:ext>
                </a:extLst>
              </p:cNvPr>
              <p:cNvSpPr/>
              <p:nvPr/>
            </p:nvSpPr>
            <p:spPr>
              <a:xfrm>
                <a:off x="11260976" y="3878637"/>
                <a:ext cx="7355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182726FB-591E-422C-8D20-999B3BB9C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976" y="3878637"/>
                <a:ext cx="735586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Стрелка: вниз 69">
            <a:extLst>
              <a:ext uri="{FF2B5EF4-FFF2-40B4-BE49-F238E27FC236}">
                <a16:creationId xmlns:a16="http://schemas.microsoft.com/office/drawing/2014/main" id="{7CAFD029-9470-4183-B000-A08537608D0E}"/>
              </a:ext>
            </a:extLst>
          </p:cNvPr>
          <p:cNvSpPr/>
          <p:nvPr/>
        </p:nvSpPr>
        <p:spPr>
          <a:xfrm>
            <a:off x="10607772" y="1932860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1" name="Стрелка: вниз 70">
            <a:extLst>
              <a:ext uri="{FF2B5EF4-FFF2-40B4-BE49-F238E27FC236}">
                <a16:creationId xmlns:a16="http://schemas.microsoft.com/office/drawing/2014/main" id="{E6529C48-2BC4-46AB-BED3-EAE93026CE5C}"/>
              </a:ext>
            </a:extLst>
          </p:cNvPr>
          <p:cNvSpPr/>
          <p:nvPr/>
        </p:nvSpPr>
        <p:spPr>
          <a:xfrm>
            <a:off x="10607772" y="2762825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Стрелка: вниз 71">
            <a:extLst>
              <a:ext uri="{FF2B5EF4-FFF2-40B4-BE49-F238E27FC236}">
                <a16:creationId xmlns:a16="http://schemas.microsoft.com/office/drawing/2014/main" id="{5676AEBC-0EEA-4A2C-8DC6-D6A687286D45}"/>
              </a:ext>
            </a:extLst>
          </p:cNvPr>
          <p:cNvSpPr/>
          <p:nvPr/>
        </p:nvSpPr>
        <p:spPr>
          <a:xfrm>
            <a:off x="10607772" y="3584490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3" name="Стрелка: вниз 72">
            <a:extLst>
              <a:ext uri="{FF2B5EF4-FFF2-40B4-BE49-F238E27FC236}">
                <a16:creationId xmlns:a16="http://schemas.microsoft.com/office/drawing/2014/main" id="{6335E4B0-EDDF-4F4B-9E8E-A4A580A6EF5B}"/>
              </a:ext>
            </a:extLst>
          </p:cNvPr>
          <p:cNvSpPr/>
          <p:nvPr/>
        </p:nvSpPr>
        <p:spPr>
          <a:xfrm rot="16200000">
            <a:off x="11105752" y="3957974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B4C25D44-38FE-4901-9B6D-A4C737463B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850" y="1348714"/>
            <a:ext cx="538852" cy="538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AA9F862C-DFEE-4A20-BAA9-380BDA783134}"/>
                  </a:ext>
                </a:extLst>
              </p:cNvPr>
              <p:cNvSpPr/>
              <p:nvPr/>
            </p:nvSpPr>
            <p:spPr>
              <a:xfrm>
                <a:off x="3666766" y="2476767"/>
                <a:ext cx="66877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AA9F862C-DFEE-4A20-BAA9-380BDA783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766" y="2476767"/>
                <a:ext cx="668773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616613BF-89A0-4C61-991C-32D1E9D7679B}"/>
                  </a:ext>
                </a:extLst>
              </p:cNvPr>
              <p:cNvSpPr/>
              <p:nvPr/>
            </p:nvSpPr>
            <p:spPr>
              <a:xfrm>
                <a:off x="7857766" y="2476767"/>
                <a:ext cx="66877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</m:oMath>
                  </m:oMathPara>
                </a14:m>
                <a:endParaRPr lang="ru-RU" sz="36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616613BF-89A0-4C61-991C-32D1E9D76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766" y="2476767"/>
                <a:ext cx="668773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EF5368-5506-477F-BDE1-6FB321282145}"/>
                  </a:ext>
                </a:extLst>
              </p:cNvPr>
              <p:cNvSpPr txBox="1"/>
              <p:nvPr/>
            </p:nvSpPr>
            <p:spPr>
              <a:xfrm>
                <a:off x="1200986" y="4917325"/>
                <a:ext cx="108513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              </m:t>
                      </m:r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ru-RU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6B9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                     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EF5368-5506-477F-BDE1-6FB321282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86" y="4917325"/>
                <a:ext cx="1085131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20834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</a:t>
            </a:r>
            <a:endParaRPr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DC043B8-D13F-4C7A-A9EC-FDFCE78D552A}"/>
              </a:ext>
            </a:extLst>
          </p:cNvPr>
          <p:cNvSpPr/>
          <p:nvPr/>
        </p:nvSpPr>
        <p:spPr>
          <a:xfrm>
            <a:off x="271980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5A75BA4-02D0-4ECA-949C-C30425BC3F00}"/>
              </a:ext>
            </a:extLst>
          </p:cNvPr>
          <p:cNvSpPr/>
          <p:nvPr/>
        </p:nvSpPr>
        <p:spPr>
          <a:xfrm>
            <a:off x="1109864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6D8B80-E0D4-477D-9290-19253601EAAC}"/>
              </a:ext>
            </a:extLst>
          </p:cNvPr>
          <p:cNvSpPr/>
          <p:nvPr/>
        </p:nvSpPr>
        <p:spPr>
          <a:xfrm>
            <a:off x="1947746" y="1193533"/>
            <a:ext cx="837883" cy="82874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F09EF19-B938-4482-87B7-E7927457D60D}"/>
              </a:ext>
            </a:extLst>
          </p:cNvPr>
          <p:cNvSpPr/>
          <p:nvPr/>
        </p:nvSpPr>
        <p:spPr>
          <a:xfrm>
            <a:off x="2785630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9D86F06-B110-4400-BE02-F26353A064C0}"/>
              </a:ext>
            </a:extLst>
          </p:cNvPr>
          <p:cNvSpPr/>
          <p:nvPr/>
        </p:nvSpPr>
        <p:spPr>
          <a:xfrm>
            <a:off x="271980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7BFD073-3710-4517-B6EE-85CA116C48B1}"/>
              </a:ext>
            </a:extLst>
          </p:cNvPr>
          <p:cNvSpPr/>
          <p:nvPr/>
        </p:nvSpPr>
        <p:spPr>
          <a:xfrm>
            <a:off x="1109864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A1106C9-E0C5-43F2-8D6B-382747845432}"/>
              </a:ext>
            </a:extLst>
          </p:cNvPr>
          <p:cNvSpPr/>
          <p:nvPr/>
        </p:nvSpPr>
        <p:spPr>
          <a:xfrm>
            <a:off x="1947746" y="2022275"/>
            <a:ext cx="837883" cy="828742"/>
          </a:xfrm>
          <a:prstGeom prst="rect">
            <a:avLst/>
          </a:prstGeom>
          <a:solidFill>
            <a:srgbClr val="008A3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EF4CDD9-A202-48A0-933C-33FB34E454B8}"/>
              </a:ext>
            </a:extLst>
          </p:cNvPr>
          <p:cNvSpPr/>
          <p:nvPr/>
        </p:nvSpPr>
        <p:spPr>
          <a:xfrm>
            <a:off x="2785630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0D54C55-6108-4A75-A0BC-1E4BF753DDFA}"/>
              </a:ext>
            </a:extLst>
          </p:cNvPr>
          <p:cNvSpPr/>
          <p:nvPr/>
        </p:nvSpPr>
        <p:spPr>
          <a:xfrm>
            <a:off x="271980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9747122-B993-46B9-8E55-A5A738F5116E}"/>
              </a:ext>
            </a:extLst>
          </p:cNvPr>
          <p:cNvSpPr/>
          <p:nvPr/>
        </p:nvSpPr>
        <p:spPr>
          <a:xfrm>
            <a:off x="1109864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06D4AE6-ED73-4D3E-9DCA-2F4AFAE27E5F}"/>
              </a:ext>
            </a:extLst>
          </p:cNvPr>
          <p:cNvSpPr/>
          <p:nvPr/>
        </p:nvSpPr>
        <p:spPr>
          <a:xfrm>
            <a:off x="1947746" y="2851017"/>
            <a:ext cx="837883" cy="828742"/>
          </a:xfrm>
          <a:prstGeom prst="rect">
            <a:avLst/>
          </a:prstGeom>
          <a:solidFill>
            <a:srgbClr val="0068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DEA0C7E-8F95-4DE2-ACEB-9D3B4A361B01}"/>
              </a:ext>
            </a:extLst>
          </p:cNvPr>
          <p:cNvSpPr/>
          <p:nvPr/>
        </p:nvSpPr>
        <p:spPr>
          <a:xfrm>
            <a:off x="2785630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F3B0D8B-2C04-46CA-9351-BEC1DEC3C5EB}"/>
              </a:ext>
            </a:extLst>
          </p:cNvPr>
          <p:cNvSpPr/>
          <p:nvPr/>
        </p:nvSpPr>
        <p:spPr>
          <a:xfrm>
            <a:off x="271980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A234FC0-702B-4F76-BE14-F8EB7ECBB5E1}"/>
              </a:ext>
            </a:extLst>
          </p:cNvPr>
          <p:cNvSpPr/>
          <p:nvPr/>
        </p:nvSpPr>
        <p:spPr>
          <a:xfrm>
            <a:off x="1109864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6A7E1DE-B1C4-45F4-8885-F86E5057C8C7}"/>
              </a:ext>
            </a:extLst>
          </p:cNvPr>
          <p:cNvSpPr/>
          <p:nvPr/>
        </p:nvSpPr>
        <p:spPr>
          <a:xfrm>
            <a:off x="1947746" y="3679758"/>
            <a:ext cx="837883" cy="828742"/>
          </a:xfrm>
          <a:prstGeom prst="rect">
            <a:avLst/>
          </a:prstGeom>
          <a:solidFill>
            <a:srgbClr val="004C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EF4FDBB-8141-47DD-B565-BDAFBCBC639F}"/>
              </a:ext>
            </a:extLst>
          </p:cNvPr>
          <p:cNvSpPr/>
          <p:nvPr/>
        </p:nvSpPr>
        <p:spPr>
          <a:xfrm>
            <a:off x="2785630" y="3679758"/>
            <a:ext cx="837883" cy="828742"/>
          </a:xfrm>
          <a:prstGeom prst="rect">
            <a:avLst/>
          </a:prstGeom>
          <a:solidFill>
            <a:srgbClr val="003A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3FEE771-FBD2-4148-BF7F-A87007974187}"/>
                  </a:ext>
                </a:extLst>
              </p:cNvPr>
              <p:cNvSpPr/>
              <p:nvPr/>
            </p:nvSpPr>
            <p:spPr>
              <a:xfrm>
                <a:off x="2112002" y="1387692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3FEE771-FBD2-4148-BF7F-A87007974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002" y="1387692"/>
                <a:ext cx="748730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68151EF-1D43-4D10-AA91-5B1E8E745C28}"/>
                  </a:ext>
                </a:extLst>
              </p:cNvPr>
              <p:cNvSpPr/>
              <p:nvPr/>
            </p:nvSpPr>
            <p:spPr>
              <a:xfrm>
                <a:off x="2112002" y="2255748"/>
                <a:ext cx="7416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68151EF-1D43-4D10-AA91-5B1E8E745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002" y="2255748"/>
                <a:ext cx="74161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171A02A-C8D1-4ADC-8498-5FC0BCBCE64A}"/>
                  </a:ext>
                </a:extLst>
              </p:cNvPr>
              <p:cNvSpPr/>
              <p:nvPr/>
            </p:nvSpPr>
            <p:spPr>
              <a:xfrm>
                <a:off x="2067969" y="3048322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171A02A-C8D1-4ADC-8498-5FC0BCBCE6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969" y="3048322"/>
                <a:ext cx="748730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29DCAFA-E8A3-492B-A817-BB259C9E7EE6}"/>
                  </a:ext>
                </a:extLst>
              </p:cNvPr>
              <p:cNvSpPr/>
              <p:nvPr/>
            </p:nvSpPr>
            <p:spPr>
              <a:xfrm>
                <a:off x="2055389" y="3878637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29DCAFA-E8A3-492B-A817-BB259C9E7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389" y="3878637"/>
                <a:ext cx="748730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ECC24834-E957-482A-BE62-CE1B1D4A15AE}"/>
                  </a:ext>
                </a:extLst>
              </p:cNvPr>
              <p:cNvSpPr/>
              <p:nvPr/>
            </p:nvSpPr>
            <p:spPr>
              <a:xfrm>
                <a:off x="2904574" y="3878637"/>
                <a:ext cx="7355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ECC24834-E957-482A-BE62-CE1B1D4A1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574" y="3878637"/>
                <a:ext cx="73558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Стрелка: вниз 24">
            <a:extLst>
              <a:ext uri="{FF2B5EF4-FFF2-40B4-BE49-F238E27FC236}">
                <a16:creationId xmlns:a16="http://schemas.microsoft.com/office/drawing/2014/main" id="{1346D01F-A112-4E83-A8BF-823756A5D153}"/>
              </a:ext>
            </a:extLst>
          </p:cNvPr>
          <p:cNvSpPr/>
          <p:nvPr/>
        </p:nvSpPr>
        <p:spPr>
          <a:xfrm rot="16200000">
            <a:off x="1911085" y="1501277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F9513AE-00F4-48AE-AA07-8A086C3DF43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86" y="1348714"/>
            <a:ext cx="538852" cy="538852"/>
          </a:xfrm>
          <a:prstGeom prst="rect">
            <a:avLst/>
          </a:prstGeom>
        </p:spPr>
      </p:pic>
      <p:sp>
        <p:nvSpPr>
          <p:cNvPr id="27" name="Стрелка: вниз 26">
            <a:extLst>
              <a:ext uri="{FF2B5EF4-FFF2-40B4-BE49-F238E27FC236}">
                <a16:creationId xmlns:a16="http://schemas.microsoft.com/office/drawing/2014/main" id="{339336BD-6605-43C5-B736-B9F53E359241}"/>
              </a:ext>
            </a:extLst>
          </p:cNvPr>
          <p:cNvSpPr/>
          <p:nvPr/>
        </p:nvSpPr>
        <p:spPr>
          <a:xfrm>
            <a:off x="2251371" y="1932860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Стрелка: вниз 27">
            <a:extLst>
              <a:ext uri="{FF2B5EF4-FFF2-40B4-BE49-F238E27FC236}">
                <a16:creationId xmlns:a16="http://schemas.microsoft.com/office/drawing/2014/main" id="{8BA8FA6B-238C-49E3-BB32-CD2AD43F238C}"/>
              </a:ext>
            </a:extLst>
          </p:cNvPr>
          <p:cNvSpPr/>
          <p:nvPr/>
        </p:nvSpPr>
        <p:spPr>
          <a:xfrm>
            <a:off x="2251371" y="2762825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Стрелка: вниз 28">
            <a:extLst>
              <a:ext uri="{FF2B5EF4-FFF2-40B4-BE49-F238E27FC236}">
                <a16:creationId xmlns:a16="http://schemas.microsoft.com/office/drawing/2014/main" id="{F31B6EAF-C43D-4ECF-9963-1E734ACDBD99}"/>
              </a:ext>
            </a:extLst>
          </p:cNvPr>
          <p:cNvSpPr/>
          <p:nvPr/>
        </p:nvSpPr>
        <p:spPr>
          <a:xfrm>
            <a:off x="2251371" y="3584490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Стрелка: вниз 29">
            <a:extLst>
              <a:ext uri="{FF2B5EF4-FFF2-40B4-BE49-F238E27FC236}">
                <a16:creationId xmlns:a16="http://schemas.microsoft.com/office/drawing/2014/main" id="{A62DF07F-B01C-4E3A-BC42-357C246396AE}"/>
              </a:ext>
            </a:extLst>
          </p:cNvPr>
          <p:cNvSpPr/>
          <p:nvPr/>
        </p:nvSpPr>
        <p:spPr>
          <a:xfrm rot="16200000">
            <a:off x="2749351" y="3957974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47EF853-E5D1-4CF2-B8B0-1A31C4D9D6E0}"/>
              </a:ext>
            </a:extLst>
          </p:cNvPr>
          <p:cNvSpPr/>
          <p:nvPr/>
        </p:nvSpPr>
        <p:spPr>
          <a:xfrm>
            <a:off x="4403366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4018CE7-A0F2-4275-945E-F6251093481A}"/>
              </a:ext>
            </a:extLst>
          </p:cNvPr>
          <p:cNvSpPr/>
          <p:nvPr/>
        </p:nvSpPr>
        <p:spPr>
          <a:xfrm>
            <a:off x="5241250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33BAC97-CA6F-45D3-A600-1304C9BAF6CE}"/>
              </a:ext>
            </a:extLst>
          </p:cNvPr>
          <p:cNvSpPr/>
          <p:nvPr/>
        </p:nvSpPr>
        <p:spPr>
          <a:xfrm>
            <a:off x="6079132" y="1193533"/>
            <a:ext cx="837883" cy="82874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E2A1BAF-BD16-4233-831E-5939FEA8670A}"/>
              </a:ext>
            </a:extLst>
          </p:cNvPr>
          <p:cNvSpPr/>
          <p:nvPr/>
        </p:nvSpPr>
        <p:spPr>
          <a:xfrm>
            <a:off x="6917016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B216E76-0A68-4647-ABA1-A61C9F18B434}"/>
              </a:ext>
            </a:extLst>
          </p:cNvPr>
          <p:cNvSpPr/>
          <p:nvPr/>
        </p:nvSpPr>
        <p:spPr>
          <a:xfrm>
            <a:off x="4403366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53C220A2-E046-4E08-B36F-D3826BE09D87}"/>
              </a:ext>
            </a:extLst>
          </p:cNvPr>
          <p:cNvSpPr/>
          <p:nvPr/>
        </p:nvSpPr>
        <p:spPr>
          <a:xfrm>
            <a:off x="5241250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837FAAA4-D33E-4551-A063-F834C4B63246}"/>
              </a:ext>
            </a:extLst>
          </p:cNvPr>
          <p:cNvSpPr/>
          <p:nvPr/>
        </p:nvSpPr>
        <p:spPr>
          <a:xfrm>
            <a:off x="6079132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B1101F96-B3D0-4679-9EAB-BCFD495AE702}"/>
              </a:ext>
            </a:extLst>
          </p:cNvPr>
          <p:cNvSpPr/>
          <p:nvPr/>
        </p:nvSpPr>
        <p:spPr>
          <a:xfrm>
            <a:off x="6917016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45FEAD0F-566E-474F-A59C-6F741AD9D855}"/>
              </a:ext>
            </a:extLst>
          </p:cNvPr>
          <p:cNvSpPr/>
          <p:nvPr/>
        </p:nvSpPr>
        <p:spPr>
          <a:xfrm>
            <a:off x="4403366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10DCD81-472E-4AC6-8759-341C68105E4E}"/>
              </a:ext>
            </a:extLst>
          </p:cNvPr>
          <p:cNvSpPr/>
          <p:nvPr/>
        </p:nvSpPr>
        <p:spPr>
          <a:xfrm>
            <a:off x="5241250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F95BC25E-3032-41D7-AE72-3EE52CD1F387}"/>
              </a:ext>
            </a:extLst>
          </p:cNvPr>
          <p:cNvSpPr/>
          <p:nvPr/>
        </p:nvSpPr>
        <p:spPr>
          <a:xfrm>
            <a:off x="6079132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CEE397C3-AB74-45EC-93D2-28D8A93F4D18}"/>
              </a:ext>
            </a:extLst>
          </p:cNvPr>
          <p:cNvSpPr/>
          <p:nvPr/>
        </p:nvSpPr>
        <p:spPr>
          <a:xfrm>
            <a:off x="6917016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8C432C1-DC78-4C5A-81AE-FEE2EE26A7AC}"/>
              </a:ext>
            </a:extLst>
          </p:cNvPr>
          <p:cNvSpPr/>
          <p:nvPr/>
        </p:nvSpPr>
        <p:spPr>
          <a:xfrm>
            <a:off x="4403366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6BCBFDB0-92F0-4CA1-8A5A-3A9848BF3D39}"/>
              </a:ext>
            </a:extLst>
          </p:cNvPr>
          <p:cNvSpPr/>
          <p:nvPr/>
        </p:nvSpPr>
        <p:spPr>
          <a:xfrm>
            <a:off x="5241250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E9533C9B-DAA1-4A62-8A34-0E213D94BD8B}"/>
              </a:ext>
            </a:extLst>
          </p:cNvPr>
          <p:cNvSpPr/>
          <p:nvPr/>
        </p:nvSpPr>
        <p:spPr>
          <a:xfrm>
            <a:off x="6079132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5F4A7276-47BA-4F3B-AEE6-06F0D74057D7}"/>
              </a:ext>
            </a:extLst>
          </p:cNvPr>
          <p:cNvSpPr/>
          <p:nvPr/>
        </p:nvSpPr>
        <p:spPr>
          <a:xfrm>
            <a:off x="6917016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48C2AD1B-DB19-4AF2-8ED5-5643FA88484E}"/>
                  </a:ext>
                </a:extLst>
              </p:cNvPr>
              <p:cNvSpPr/>
              <p:nvPr/>
            </p:nvSpPr>
            <p:spPr>
              <a:xfrm>
                <a:off x="6243388" y="1387692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48C2AD1B-DB19-4AF2-8ED5-5643FA884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388" y="1387692"/>
                <a:ext cx="748730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Стрелка: вниз 47">
            <a:extLst>
              <a:ext uri="{FF2B5EF4-FFF2-40B4-BE49-F238E27FC236}">
                <a16:creationId xmlns:a16="http://schemas.microsoft.com/office/drawing/2014/main" id="{D0D63774-0D03-44D5-BC2B-AC50CD1A3BB4}"/>
              </a:ext>
            </a:extLst>
          </p:cNvPr>
          <p:cNvSpPr/>
          <p:nvPr/>
        </p:nvSpPr>
        <p:spPr>
          <a:xfrm rot="16200000">
            <a:off x="6042471" y="1501277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FB27B56D-3453-4A88-A43C-1B1DB2B9777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72" y="1348714"/>
            <a:ext cx="538852" cy="538852"/>
          </a:xfrm>
          <a:prstGeom prst="rect">
            <a:avLst/>
          </a:prstGeom>
        </p:spPr>
      </p:pic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377CBCEB-636D-44F9-A77A-36A7643D2C1B}"/>
              </a:ext>
            </a:extLst>
          </p:cNvPr>
          <p:cNvSpPr/>
          <p:nvPr/>
        </p:nvSpPr>
        <p:spPr>
          <a:xfrm>
            <a:off x="8628381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7AF2D345-4F59-44C5-B015-44B2F90E307E}"/>
              </a:ext>
            </a:extLst>
          </p:cNvPr>
          <p:cNvSpPr/>
          <p:nvPr/>
        </p:nvSpPr>
        <p:spPr>
          <a:xfrm>
            <a:off x="9466265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4195A4AD-DDD5-4B74-B803-D1DC82EA0DC6}"/>
              </a:ext>
            </a:extLst>
          </p:cNvPr>
          <p:cNvSpPr/>
          <p:nvPr/>
        </p:nvSpPr>
        <p:spPr>
          <a:xfrm>
            <a:off x="10304148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DDE1CF93-BAD9-466B-A97F-1E270F96DBEA}"/>
              </a:ext>
            </a:extLst>
          </p:cNvPr>
          <p:cNvSpPr/>
          <p:nvPr/>
        </p:nvSpPr>
        <p:spPr>
          <a:xfrm>
            <a:off x="11142031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073B9DAA-8098-4C42-B257-AC7206A56382}"/>
              </a:ext>
            </a:extLst>
          </p:cNvPr>
          <p:cNvSpPr/>
          <p:nvPr/>
        </p:nvSpPr>
        <p:spPr>
          <a:xfrm>
            <a:off x="8628381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06240C0D-6152-47D9-98AC-2768CB658DC1}"/>
              </a:ext>
            </a:extLst>
          </p:cNvPr>
          <p:cNvSpPr/>
          <p:nvPr/>
        </p:nvSpPr>
        <p:spPr>
          <a:xfrm>
            <a:off x="9466265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36E06E87-748D-4595-A3B5-F561B54108F9}"/>
              </a:ext>
            </a:extLst>
          </p:cNvPr>
          <p:cNvSpPr/>
          <p:nvPr/>
        </p:nvSpPr>
        <p:spPr>
          <a:xfrm>
            <a:off x="10304148" y="2022275"/>
            <a:ext cx="837883" cy="828742"/>
          </a:xfrm>
          <a:prstGeom prst="rect">
            <a:avLst/>
          </a:prstGeom>
          <a:solidFill>
            <a:srgbClr val="008A3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DBDEDF94-4C08-4356-847C-254F915190A9}"/>
              </a:ext>
            </a:extLst>
          </p:cNvPr>
          <p:cNvSpPr/>
          <p:nvPr/>
        </p:nvSpPr>
        <p:spPr>
          <a:xfrm>
            <a:off x="11142031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96D6EAB9-FCE5-4AEE-9402-FB7824099969}"/>
              </a:ext>
            </a:extLst>
          </p:cNvPr>
          <p:cNvSpPr/>
          <p:nvPr/>
        </p:nvSpPr>
        <p:spPr>
          <a:xfrm>
            <a:off x="8628381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66578CBB-5A3D-4C65-AE12-DF7217322430}"/>
              </a:ext>
            </a:extLst>
          </p:cNvPr>
          <p:cNvSpPr/>
          <p:nvPr/>
        </p:nvSpPr>
        <p:spPr>
          <a:xfrm>
            <a:off x="9466265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171BE600-BA28-4E36-BF0A-DDA5A935A25D}"/>
              </a:ext>
            </a:extLst>
          </p:cNvPr>
          <p:cNvSpPr/>
          <p:nvPr/>
        </p:nvSpPr>
        <p:spPr>
          <a:xfrm>
            <a:off x="10304148" y="2851017"/>
            <a:ext cx="837883" cy="828742"/>
          </a:xfrm>
          <a:prstGeom prst="rect">
            <a:avLst/>
          </a:prstGeom>
          <a:solidFill>
            <a:srgbClr val="0068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A79EC8F1-E207-4B95-B2D1-1D3845F52743}"/>
              </a:ext>
            </a:extLst>
          </p:cNvPr>
          <p:cNvSpPr/>
          <p:nvPr/>
        </p:nvSpPr>
        <p:spPr>
          <a:xfrm>
            <a:off x="11142031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850CDBAE-5F05-495B-A84A-3EABE1DA1FE1}"/>
              </a:ext>
            </a:extLst>
          </p:cNvPr>
          <p:cNvSpPr/>
          <p:nvPr/>
        </p:nvSpPr>
        <p:spPr>
          <a:xfrm>
            <a:off x="8628381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CCE14721-FF13-4493-B02E-3A2AD57258FD}"/>
              </a:ext>
            </a:extLst>
          </p:cNvPr>
          <p:cNvSpPr/>
          <p:nvPr/>
        </p:nvSpPr>
        <p:spPr>
          <a:xfrm>
            <a:off x="9466265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05C8FD0A-CB03-460C-8307-06D23BA6C180}"/>
              </a:ext>
            </a:extLst>
          </p:cNvPr>
          <p:cNvSpPr/>
          <p:nvPr/>
        </p:nvSpPr>
        <p:spPr>
          <a:xfrm>
            <a:off x="10304148" y="3679758"/>
            <a:ext cx="837883" cy="828742"/>
          </a:xfrm>
          <a:prstGeom prst="rect">
            <a:avLst/>
          </a:prstGeom>
          <a:solidFill>
            <a:srgbClr val="004C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EB2879A7-730F-4D25-8886-E4BDA65D9DAF}"/>
              </a:ext>
            </a:extLst>
          </p:cNvPr>
          <p:cNvSpPr/>
          <p:nvPr/>
        </p:nvSpPr>
        <p:spPr>
          <a:xfrm>
            <a:off x="11142031" y="3679758"/>
            <a:ext cx="837883" cy="828742"/>
          </a:xfrm>
          <a:prstGeom prst="rect">
            <a:avLst/>
          </a:prstGeom>
          <a:solidFill>
            <a:srgbClr val="003A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9DCB5545-7E77-4744-8D83-381198670F53}"/>
                  </a:ext>
                </a:extLst>
              </p:cNvPr>
              <p:cNvSpPr/>
              <p:nvPr/>
            </p:nvSpPr>
            <p:spPr>
              <a:xfrm>
                <a:off x="10468403" y="2255748"/>
                <a:ext cx="7416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9DCB5545-7E77-4744-8D83-381198670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403" y="2255748"/>
                <a:ext cx="741613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BD7F738F-2ED1-4EF9-A540-D547F7203F3F}"/>
                  </a:ext>
                </a:extLst>
              </p:cNvPr>
              <p:cNvSpPr/>
              <p:nvPr/>
            </p:nvSpPr>
            <p:spPr>
              <a:xfrm>
                <a:off x="10424371" y="3048322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BD7F738F-2ED1-4EF9-A540-D547F7203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4371" y="3048322"/>
                <a:ext cx="748730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FC915405-E774-41F2-9790-B48FF089FA4F}"/>
                  </a:ext>
                </a:extLst>
              </p:cNvPr>
              <p:cNvSpPr/>
              <p:nvPr/>
            </p:nvSpPr>
            <p:spPr>
              <a:xfrm>
                <a:off x="10411791" y="3878637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FC915405-E774-41F2-9790-B48FF089F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791" y="3878637"/>
                <a:ext cx="748730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182726FB-591E-422C-8D20-999B3BB9CA08}"/>
                  </a:ext>
                </a:extLst>
              </p:cNvPr>
              <p:cNvSpPr/>
              <p:nvPr/>
            </p:nvSpPr>
            <p:spPr>
              <a:xfrm>
                <a:off x="11260976" y="3878637"/>
                <a:ext cx="7355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182726FB-591E-422C-8D20-999B3BB9C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976" y="3878637"/>
                <a:ext cx="735586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Стрелка: вниз 69">
            <a:extLst>
              <a:ext uri="{FF2B5EF4-FFF2-40B4-BE49-F238E27FC236}">
                <a16:creationId xmlns:a16="http://schemas.microsoft.com/office/drawing/2014/main" id="{7CAFD029-9470-4183-B000-A08537608D0E}"/>
              </a:ext>
            </a:extLst>
          </p:cNvPr>
          <p:cNvSpPr/>
          <p:nvPr/>
        </p:nvSpPr>
        <p:spPr>
          <a:xfrm>
            <a:off x="10607772" y="1932860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1" name="Стрелка: вниз 70">
            <a:extLst>
              <a:ext uri="{FF2B5EF4-FFF2-40B4-BE49-F238E27FC236}">
                <a16:creationId xmlns:a16="http://schemas.microsoft.com/office/drawing/2014/main" id="{E6529C48-2BC4-46AB-BED3-EAE93026CE5C}"/>
              </a:ext>
            </a:extLst>
          </p:cNvPr>
          <p:cNvSpPr/>
          <p:nvPr/>
        </p:nvSpPr>
        <p:spPr>
          <a:xfrm>
            <a:off x="10607772" y="2762825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Стрелка: вниз 71">
            <a:extLst>
              <a:ext uri="{FF2B5EF4-FFF2-40B4-BE49-F238E27FC236}">
                <a16:creationId xmlns:a16="http://schemas.microsoft.com/office/drawing/2014/main" id="{5676AEBC-0EEA-4A2C-8DC6-D6A687286D45}"/>
              </a:ext>
            </a:extLst>
          </p:cNvPr>
          <p:cNvSpPr/>
          <p:nvPr/>
        </p:nvSpPr>
        <p:spPr>
          <a:xfrm>
            <a:off x="10607772" y="3584490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3" name="Стрелка: вниз 72">
            <a:extLst>
              <a:ext uri="{FF2B5EF4-FFF2-40B4-BE49-F238E27FC236}">
                <a16:creationId xmlns:a16="http://schemas.microsoft.com/office/drawing/2014/main" id="{6335E4B0-EDDF-4F4B-9E8E-A4A580A6EF5B}"/>
              </a:ext>
            </a:extLst>
          </p:cNvPr>
          <p:cNvSpPr/>
          <p:nvPr/>
        </p:nvSpPr>
        <p:spPr>
          <a:xfrm rot="16200000">
            <a:off x="11105752" y="3957974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B4C25D44-38FE-4901-9B6D-A4C737463B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850" y="1348714"/>
            <a:ext cx="538852" cy="538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AA9F862C-DFEE-4A20-BAA9-380BDA783134}"/>
                  </a:ext>
                </a:extLst>
              </p:cNvPr>
              <p:cNvSpPr/>
              <p:nvPr/>
            </p:nvSpPr>
            <p:spPr>
              <a:xfrm>
                <a:off x="3666766" y="2476767"/>
                <a:ext cx="66877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AA9F862C-DFEE-4A20-BAA9-380BDA783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766" y="2476767"/>
                <a:ext cx="668773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616613BF-89A0-4C61-991C-32D1E9D7679B}"/>
                  </a:ext>
                </a:extLst>
              </p:cNvPr>
              <p:cNvSpPr/>
              <p:nvPr/>
            </p:nvSpPr>
            <p:spPr>
              <a:xfrm>
                <a:off x="7857766" y="2476767"/>
                <a:ext cx="66877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</m:oMath>
                  </m:oMathPara>
                </a14:m>
                <a:endParaRPr lang="ru-RU" sz="36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616613BF-89A0-4C61-991C-32D1E9D76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766" y="2476767"/>
                <a:ext cx="668773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EF5368-5506-477F-BDE1-6FB321282145}"/>
                  </a:ext>
                </a:extLst>
              </p:cNvPr>
              <p:cNvSpPr txBox="1"/>
              <p:nvPr/>
            </p:nvSpPr>
            <p:spPr>
              <a:xfrm>
                <a:off x="660826" y="4917325"/>
                <a:ext cx="108513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ru-RU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EF5368-5506-477F-BDE1-6FB321282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26" y="4917325"/>
                <a:ext cx="1085131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8173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</a:t>
            </a:r>
            <a:endParaRPr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47EF853-E5D1-4CF2-B8B0-1A31C4D9D6E0}"/>
              </a:ext>
            </a:extLst>
          </p:cNvPr>
          <p:cNvSpPr/>
          <p:nvPr/>
        </p:nvSpPr>
        <p:spPr>
          <a:xfrm>
            <a:off x="4403366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4018CE7-A0F2-4275-945E-F6251093481A}"/>
              </a:ext>
            </a:extLst>
          </p:cNvPr>
          <p:cNvSpPr/>
          <p:nvPr/>
        </p:nvSpPr>
        <p:spPr>
          <a:xfrm>
            <a:off x="5241250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33BAC97-CA6F-45D3-A600-1304C9BAF6CE}"/>
              </a:ext>
            </a:extLst>
          </p:cNvPr>
          <p:cNvSpPr/>
          <p:nvPr/>
        </p:nvSpPr>
        <p:spPr>
          <a:xfrm>
            <a:off x="6079132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E2A1BAF-BD16-4233-831E-5939FEA8670A}"/>
              </a:ext>
            </a:extLst>
          </p:cNvPr>
          <p:cNvSpPr/>
          <p:nvPr/>
        </p:nvSpPr>
        <p:spPr>
          <a:xfrm>
            <a:off x="6917016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B216E76-0A68-4647-ABA1-A61C9F18B434}"/>
              </a:ext>
            </a:extLst>
          </p:cNvPr>
          <p:cNvSpPr/>
          <p:nvPr/>
        </p:nvSpPr>
        <p:spPr>
          <a:xfrm>
            <a:off x="4403366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53C220A2-E046-4E08-B36F-D3826BE09D87}"/>
              </a:ext>
            </a:extLst>
          </p:cNvPr>
          <p:cNvSpPr/>
          <p:nvPr/>
        </p:nvSpPr>
        <p:spPr>
          <a:xfrm>
            <a:off x="5241250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837FAAA4-D33E-4551-A063-F834C4B63246}"/>
              </a:ext>
            </a:extLst>
          </p:cNvPr>
          <p:cNvSpPr/>
          <p:nvPr/>
        </p:nvSpPr>
        <p:spPr>
          <a:xfrm>
            <a:off x="6079132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B1101F96-B3D0-4679-9EAB-BCFD495AE702}"/>
              </a:ext>
            </a:extLst>
          </p:cNvPr>
          <p:cNvSpPr/>
          <p:nvPr/>
        </p:nvSpPr>
        <p:spPr>
          <a:xfrm>
            <a:off x="6917016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45FEAD0F-566E-474F-A59C-6F741AD9D855}"/>
              </a:ext>
            </a:extLst>
          </p:cNvPr>
          <p:cNvSpPr/>
          <p:nvPr/>
        </p:nvSpPr>
        <p:spPr>
          <a:xfrm>
            <a:off x="4403366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10DCD81-472E-4AC6-8759-341C68105E4E}"/>
              </a:ext>
            </a:extLst>
          </p:cNvPr>
          <p:cNvSpPr/>
          <p:nvPr/>
        </p:nvSpPr>
        <p:spPr>
          <a:xfrm>
            <a:off x="5241250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F95BC25E-3032-41D7-AE72-3EE52CD1F387}"/>
              </a:ext>
            </a:extLst>
          </p:cNvPr>
          <p:cNvSpPr/>
          <p:nvPr/>
        </p:nvSpPr>
        <p:spPr>
          <a:xfrm>
            <a:off x="6079132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CEE397C3-AB74-45EC-93D2-28D8A93F4D18}"/>
              </a:ext>
            </a:extLst>
          </p:cNvPr>
          <p:cNvSpPr/>
          <p:nvPr/>
        </p:nvSpPr>
        <p:spPr>
          <a:xfrm>
            <a:off x="6917016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8C432C1-DC78-4C5A-81AE-FEE2EE26A7AC}"/>
              </a:ext>
            </a:extLst>
          </p:cNvPr>
          <p:cNvSpPr/>
          <p:nvPr/>
        </p:nvSpPr>
        <p:spPr>
          <a:xfrm>
            <a:off x="4403366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6BCBFDB0-92F0-4CA1-8A5A-3A9848BF3D39}"/>
              </a:ext>
            </a:extLst>
          </p:cNvPr>
          <p:cNvSpPr/>
          <p:nvPr/>
        </p:nvSpPr>
        <p:spPr>
          <a:xfrm>
            <a:off x="5241250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E9533C9B-DAA1-4A62-8A34-0E213D94BD8B}"/>
              </a:ext>
            </a:extLst>
          </p:cNvPr>
          <p:cNvSpPr/>
          <p:nvPr/>
        </p:nvSpPr>
        <p:spPr>
          <a:xfrm>
            <a:off x="6079132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5F4A7276-47BA-4F3B-AEE6-06F0D74057D7}"/>
              </a:ext>
            </a:extLst>
          </p:cNvPr>
          <p:cNvSpPr/>
          <p:nvPr/>
        </p:nvSpPr>
        <p:spPr>
          <a:xfrm>
            <a:off x="6917016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8" name="Стрелка: вниз 47">
            <a:extLst>
              <a:ext uri="{FF2B5EF4-FFF2-40B4-BE49-F238E27FC236}">
                <a16:creationId xmlns:a16="http://schemas.microsoft.com/office/drawing/2014/main" id="{D0D63774-0D03-44D5-BC2B-AC50CD1A3BB4}"/>
              </a:ext>
            </a:extLst>
          </p:cNvPr>
          <p:cNvSpPr/>
          <p:nvPr/>
        </p:nvSpPr>
        <p:spPr>
          <a:xfrm rot="10800000">
            <a:off x="5585271" y="977402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FB27B56D-3453-4A88-A43C-1B1DB2B977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72" y="1348714"/>
            <a:ext cx="538852" cy="5388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EF5368-5506-477F-BDE1-6FB321282145}"/>
                  </a:ext>
                </a:extLst>
              </p:cNvPr>
              <p:cNvSpPr txBox="1"/>
              <p:nvPr/>
            </p:nvSpPr>
            <p:spPr>
              <a:xfrm>
                <a:off x="756076" y="4917325"/>
                <a:ext cx="108513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EF5368-5506-477F-BDE1-6FB321282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76" y="4917325"/>
                <a:ext cx="1085131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5328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</a:t>
            </a:r>
            <a:endParaRPr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47EF853-E5D1-4CF2-B8B0-1A31C4D9D6E0}"/>
              </a:ext>
            </a:extLst>
          </p:cNvPr>
          <p:cNvSpPr/>
          <p:nvPr/>
        </p:nvSpPr>
        <p:spPr>
          <a:xfrm>
            <a:off x="4403366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4018CE7-A0F2-4275-945E-F6251093481A}"/>
              </a:ext>
            </a:extLst>
          </p:cNvPr>
          <p:cNvSpPr/>
          <p:nvPr/>
        </p:nvSpPr>
        <p:spPr>
          <a:xfrm>
            <a:off x="5241250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33BAC97-CA6F-45D3-A600-1304C9BAF6CE}"/>
              </a:ext>
            </a:extLst>
          </p:cNvPr>
          <p:cNvSpPr/>
          <p:nvPr/>
        </p:nvSpPr>
        <p:spPr>
          <a:xfrm>
            <a:off x="6079132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E2A1BAF-BD16-4233-831E-5939FEA8670A}"/>
              </a:ext>
            </a:extLst>
          </p:cNvPr>
          <p:cNvSpPr/>
          <p:nvPr/>
        </p:nvSpPr>
        <p:spPr>
          <a:xfrm>
            <a:off x="6917016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B216E76-0A68-4647-ABA1-A61C9F18B434}"/>
              </a:ext>
            </a:extLst>
          </p:cNvPr>
          <p:cNvSpPr/>
          <p:nvPr/>
        </p:nvSpPr>
        <p:spPr>
          <a:xfrm>
            <a:off x="4403366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53C220A2-E046-4E08-B36F-D3826BE09D87}"/>
              </a:ext>
            </a:extLst>
          </p:cNvPr>
          <p:cNvSpPr/>
          <p:nvPr/>
        </p:nvSpPr>
        <p:spPr>
          <a:xfrm>
            <a:off x="5241250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837FAAA4-D33E-4551-A063-F834C4B63246}"/>
              </a:ext>
            </a:extLst>
          </p:cNvPr>
          <p:cNvSpPr/>
          <p:nvPr/>
        </p:nvSpPr>
        <p:spPr>
          <a:xfrm>
            <a:off x="6079132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B1101F96-B3D0-4679-9EAB-BCFD495AE702}"/>
              </a:ext>
            </a:extLst>
          </p:cNvPr>
          <p:cNvSpPr/>
          <p:nvPr/>
        </p:nvSpPr>
        <p:spPr>
          <a:xfrm>
            <a:off x="6917016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45FEAD0F-566E-474F-A59C-6F741AD9D855}"/>
              </a:ext>
            </a:extLst>
          </p:cNvPr>
          <p:cNvSpPr/>
          <p:nvPr/>
        </p:nvSpPr>
        <p:spPr>
          <a:xfrm>
            <a:off x="4403366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10DCD81-472E-4AC6-8759-341C68105E4E}"/>
              </a:ext>
            </a:extLst>
          </p:cNvPr>
          <p:cNvSpPr/>
          <p:nvPr/>
        </p:nvSpPr>
        <p:spPr>
          <a:xfrm>
            <a:off x="5241250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F95BC25E-3032-41D7-AE72-3EE52CD1F387}"/>
              </a:ext>
            </a:extLst>
          </p:cNvPr>
          <p:cNvSpPr/>
          <p:nvPr/>
        </p:nvSpPr>
        <p:spPr>
          <a:xfrm>
            <a:off x="6079132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CEE397C3-AB74-45EC-93D2-28D8A93F4D18}"/>
              </a:ext>
            </a:extLst>
          </p:cNvPr>
          <p:cNvSpPr/>
          <p:nvPr/>
        </p:nvSpPr>
        <p:spPr>
          <a:xfrm>
            <a:off x="6917016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8C432C1-DC78-4C5A-81AE-FEE2EE26A7AC}"/>
              </a:ext>
            </a:extLst>
          </p:cNvPr>
          <p:cNvSpPr/>
          <p:nvPr/>
        </p:nvSpPr>
        <p:spPr>
          <a:xfrm>
            <a:off x="4403366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6BCBFDB0-92F0-4CA1-8A5A-3A9848BF3D39}"/>
              </a:ext>
            </a:extLst>
          </p:cNvPr>
          <p:cNvSpPr/>
          <p:nvPr/>
        </p:nvSpPr>
        <p:spPr>
          <a:xfrm>
            <a:off x="5241250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E9533C9B-DAA1-4A62-8A34-0E213D94BD8B}"/>
              </a:ext>
            </a:extLst>
          </p:cNvPr>
          <p:cNvSpPr/>
          <p:nvPr/>
        </p:nvSpPr>
        <p:spPr>
          <a:xfrm>
            <a:off x="6079132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5F4A7276-47BA-4F3B-AEE6-06F0D74057D7}"/>
              </a:ext>
            </a:extLst>
          </p:cNvPr>
          <p:cNvSpPr/>
          <p:nvPr/>
        </p:nvSpPr>
        <p:spPr>
          <a:xfrm>
            <a:off x="6917016" y="3679758"/>
            <a:ext cx="837883" cy="82874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8" name="Стрелка: вниз 47">
            <a:extLst>
              <a:ext uri="{FF2B5EF4-FFF2-40B4-BE49-F238E27FC236}">
                <a16:creationId xmlns:a16="http://schemas.microsoft.com/office/drawing/2014/main" id="{D0D63774-0D03-44D5-BC2B-AC50CD1A3BB4}"/>
              </a:ext>
            </a:extLst>
          </p:cNvPr>
          <p:cNvSpPr/>
          <p:nvPr/>
        </p:nvSpPr>
        <p:spPr>
          <a:xfrm rot="16200000">
            <a:off x="6868765" y="3942058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FB27B56D-3453-4A88-A43C-1B1DB2B977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22" y="3806164"/>
            <a:ext cx="538852" cy="538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EF5368-5506-477F-BDE1-6FB321282145}"/>
                  </a:ext>
                </a:extLst>
              </p:cNvPr>
              <p:cNvSpPr txBox="1"/>
              <p:nvPr/>
            </p:nvSpPr>
            <p:spPr>
              <a:xfrm>
                <a:off x="689401" y="4917325"/>
                <a:ext cx="108513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EF5368-5506-477F-BDE1-6FB321282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01" y="4917325"/>
                <a:ext cx="1085131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3B08ACC-2166-4382-87C2-FC0CDEFFED2D}"/>
                  </a:ext>
                </a:extLst>
              </p:cNvPr>
              <p:cNvSpPr/>
              <p:nvPr/>
            </p:nvSpPr>
            <p:spPr>
              <a:xfrm>
                <a:off x="7053013" y="3845142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3B08ACC-2166-4382-87C2-FC0CDEFFE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013" y="3845142"/>
                <a:ext cx="748730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7129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</a:t>
            </a:r>
            <a:endParaRPr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DC043B8-D13F-4C7A-A9EC-FDFCE78D552A}"/>
              </a:ext>
            </a:extLst>
          </p:cNvPr>
          <p:cNvSpPr/>
          <p:nvPr/>
        </p:nvSpPr>
        <p:spPr>
          <a:xfrm>
            <a:off x="271980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5A75BA4-02D0-4ECA-949C-C30425BC3F00}"/>
              </a:ext>
            </a:extLst>
          </p:cNvPr>
          <p:cNvSpPr/>
          <p:nvPr/>
        </p:nvSpPr>
        <p:spPr>
          <a:xfrm>
            <a:off x="1109864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6D8B80-E0D4-477D-9290-19253601EAAC}"/>
              </a:ext>
            </a:extLst>
          </p:cNvPr>
          <p:cNvSpPr/>
          <p:nvPr/>
        </p:nvSpPr>
        <p:spPr>
          <a:xfrm>
            <a:off x="1947746" y="1193533"/>
            <a:ext cx="837883" cy="82874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F09EF19-B938-4482-87B7-E7927457D60D}"/>
              </a:ext>
            </a:extLst>
          </p:cNvPr>
          <p:cNvSpPr/>
          <p:nvPr/>
        </p:nvSpPr>
        <p:spPr>
          <a:xfrm>
            <a:off x="2785630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9D86F06-B110-4400-BE02-F26353A064C0}"/>
              </a:ext>
            </a:extLst>
          </p:cNvPr>
          <p:cNvSpPr/>
          <p:nvPr/>
        </p:nvSpPr>
        <p:spPr>
          <a:xfrm>
            <a:off x="271980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7BFD073-3710-4517-B6EE-85CA116C48B1}"/>
              </a:ext>
            </a:extLst>
          </p:cNvPr>
          <p:cNvSpPr/>
          <p:nvPr/>
        </p:nvSpPr>
        <p:spPr>
          <a:xfrm>
            <a:off x="1109864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A1106C9-E0C5-43F2-8D6B-382747845432}"/>
              </a:ext>
            </a:extLst>
          </p:cNvPr>
          <p:cNvSpPr/>
          <p:nvPr/>
        </p:nvSpPr>
        <p:spPr>
          <a:xfrm>
            <a:off x="1947746" y="2022275"/>
            <a:ext cx="837883" cy="828742"/>
          </a:xfrm>
          <a:prstGeom prst="rect">
            <a:avLst/>
          </a:prstGeom>
          <a:solidFill>
            <a:srgbClr val="008A3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EF4CDD9-A202-48A0-933C-33FB34E454B8}"/>
              </a:ext>
            </a:extLst>
          </p:cNvPr>
          <p:cNvSpPr/>
          <p:nvPr/>
        </p:nvSpPr>
        <p:spPr>
          <a:xfrm>
            <a:off x="2785630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0D54C55-6108-4A75-A0BC-1E4BF753DDFA}"/>
              </a:ext>
            </a:extLst>
          </p:cNvPr>
          <p:cNvSpPr/>
          <p:nvPr/>
        </p:nvSpPr>
        <p:spPr>
          <a:xfrm>
            <a:off x="271980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9747122-B993-46B9-8E55-A5A738F5116E}"/>
              </a:ext>
            </a:extLst>
          </p:cNvPr>
          <p:cNvSpPr/>
          <p:nvPr/>
        </p:nvSpPr>
        <p:spPr>
          <a:xfrm>
            <a:off x="1109864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06D4AE6-ED73-4D3E-9DCA-2F4AFAE27E5F}"/>
              </a:ext>
            </a:extLst>
          </p:cNvPr>
          <p:cNvSpPr/>
          <p:nvPr/>
        </p:nvSpPr>
        <p:spPr>
          <a:xfrm>
            <a:off x="1947746" y="2851017"/>
            <a:ext cx="837883" cy="828742"/>
          </a:xfrm>
          <a:prstGeom prst="rect">
            <a:avLst/>
          </a:prstGeom>
          <a:solidFill>
            <a:srgbClr val="0068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DEA0C7E-8F95-4DE2-ACEB-9D3B4A361B01}"/>
              </a:ext>
            </a:extLst>
          </p:cNvPr>
          <p:cNvSpPr/>
          <p:nvPr/>
        </p:nvSpPr>
        <p:spPr>
          <a:xfrm>
            <a:off x="2785630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F3B0D8B-2C04-46CA-9351-BEC1DEC3C5EB}"/>
              </a:ext>
            </a:extLst>
          </p:cNvPr>
          <p:cNvSpPr/>
          <p:nvPr/>
        </p:nvSpPr>
        <p:spPr>
          <a:xfrm>
            <a:off x="271980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A234FC0-702B-4F76-BE14-F8EB7ECBB5E1}"/>
              </a:ext>
            </a:extLst>
          </p:cNvPr>
          <p:cNvSpPr/>
          <p:nvPr/>
        </p:nvSpPr>
        <p:spPr>
          <a:xfrm>
            <a:off x="1109864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6A7E1DE-B1C4-45F4-8885-F86E5057C8C7}"/>
              </a:ext>
            </a:extLst>
          </p:cNvPr>
          <p:cNvSpPr/>
          <p:nvPr/>
        </p:nvSpPr>
        <p:spPr>
          <a:xfrm>
            <a:off x="1947746" y="3679758"/>
            <a:ext cx="837883" cy="828742"/>
          </a:xfrm>
          <a:prstGeom prst="rect">
            <a:avLst/>
          </a:prstGeom>
          <a:solidFill>
            <a:srgbClr val="004C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EF4FDBB-8141-47DD-B565-BDAFBCBC639F}"/>
              </a:ext>
            </a:extLst>
          </p:cNvPr>
          <p:cNvSpPr/>
          <p:nvPr/>
        </p:nvSpPr>
        <p:spPr>
          <a:xfrm>
            <a:off x="2785630" y="3679758"/>
            <a:ext cx="837883" cy="828742"/>
          </a:xfrm>
          <a:prstGeom prst="rect">
            <a:avLst/>
          </a:prstGeom>
          <a:solidFill>
            <a:srgbClr val="003A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3FEE771-FBD2-4148-BF7F-A87007974187}"/>
                  </a:ext>
                </a:extLst>
              </p:cNvPr>
              <p:cNvSpPr/>
              <p:nvPr/>
            </p:nvSpPr>
            <p:spPr>
              <a:xfrm>
                <a:off x="2112002" y="1387692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3FEE771-FBD2-4148-BF7F-A87007974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002" y="1387692"/>
                <a:ext cx="748730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68151EF-1D43-4D10-AA91-5B1E8E745C28}"/>
                  </a:ext>
                </a:extLst>
              </p:cNvPr>
              <p:cNvSpPr/>
              <p:nvPr/>
            </p:nvSpPr>
            <p:spPr>
              <a:xfrm>
                <a:off x="2112002" y="2255748"/>
                <a:ext cx="7416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68151EF-1D43-4D10-AA91-5B1E8E745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002" y="2255748"/>
                <a:ext cx="74161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171A02A-C8D1-4ADC-8498-5FC0BCBCE64A}"/>
                  </a:ext>
                </a:extLst>
              </p:cNvPr>
              <p:cNvSpPr/>
              <p:nvPr/>
            </p:nvSpPr>
            <p:spPr>
              <a:xfrm>
                <a:off x="2067969" y="3048322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171A02A-C8D1-4ADC-8498-5FC0BCBCE6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969" y="3048322"/>
                <a:ext cx="748730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29DCAFA-E8A3-492B-A817-BB259C9E7EE6}"/>
                  </a:ext>
                </a:extLst>
              </p:cNvPr>
              <p:cNvSpPr/>
              <p:nvPr/>
            </p:nvSpPr>
            <p:spPr>
              <a:xfrm>
                <a:off x="2055389" y="3878637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29DCAFA-E8A3-492B-A817-BB259C9E7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389" y="3878637"/>
                <a:ext cx="748730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ECC24834-E957-482A-BE62-CE1B1D4A15AE}"/>
                  </a:ext>
                </a:extLst>
              </p:cNvPr>
              <p:cNvSpPr/>
              <p:nvPr/>
            </p:nvSpPr>
            <p:spPr>
              <a:xfrm>
                <a:off x="2904574" y="3878637"/>
                <a:ext cx="7355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ECC24834-E957-482A-BE62-CE1B1D4A1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574" y="3878637"/>
                <a:ext cx="73558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Стрелка: вниз 24">
            <a:extLst>
              <a:ext uri="{FF2B5EF4-FFF2-40B4-BE49-F238E27FC236}">
                <a16:creationId xmlns:a16="http://schemas.microsoft.com/office/drawing/2014/main" id="{1346D01F-A112-4E83-A8BF-823756A5D153}"/>
              </a:ext>
            </a:extLst>
          </p:cNvPr>
          <p:cNvSpPr/>
          <p:nvPr/>
        </p:nvSpPr>
        <p:spPr>
          <a:xfrm rot="16200000">
            <a:off x="1911085" y="1501277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F9513AE-00F4-48AE-AA07-8A086C3DF43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86" y="1348714"/>
            <a:ext cx="538852" cy="538852"/>
          </a:xfrm>
          <a:prstGeom prst="rect">
            <a:avLst/>
          </a:prstGeom>
        </p:spPr>
      </p:pic>
      <p:sp>
        <p:nvSpPr>
          <p:cNvPr id="27" name="Стрелка: вниз 26">
            <a:extLst>
              <a:ext uri="{FF2B5EF4-FFF2-40B4-BE49-F238E27FC236}">
                <a16:creationId xmlns:a16="http://schemas.microsoft.com/office/drawing/2014/main" id="{339336BD-6605-43C5-B736-B9F53E359241}"/>
              </a:ext>
            </a:extLst>
          </p:cNvPr>
          <p:cNvSpPr/>
          <p:nvPr/>
        </p:nvSpPr>
        <p:spPr>
          <a:xfrm>
            <a:off x="2251371" y="1932860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Стрелка: вниз 27">
            <a:extLst>
              <a:ext uri="{FF2B5EF4-FFF2-40B4-BE49-F238E27FC236}">
                <a16:creationId xmlns:a16="http://schemas.microsoft.com/office/drawing/2014/main" id="{8BA8FA6B-238C-49E3-BB32-CD2AD43F238C}"/>
              </a:ext>
            </a:extLst>
          </p:cNvPr>
          <p:cNvSpPr/>
          <p:nvPr/>
        </p:nvSpPr>
        <p:spPr>
          <a:xfrm>
            <a:off x="2251371" y="2762825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Стрелка: вниз 28">
            <a:extLst>
              <a:ext uri="{FF2B5EF4-FFF2-40B4-BE49-F238E27FC236}">
                <a16:creationId xmlns:a16="http://schemas.microsoft.com/office/drawing/2014/main" id="{F31B6EAF-C43D-4ECF-9963-1E734ACDBD99}"/>
              </a:ext>
            </a:extLst>
          </p:cNvPr>
          <p:cNvSpPr/>
          <p:nvPr/>
        </p:nvSpPr>
        <p:spPr>
          <a:xfrm>
            <a:off x="2251371" y="3584490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Стрелка: вниз 29">
            <a:extLst>
              <a:ext uri="{FF2B5EF4-FFF2-40B4-BE49-F238E27FC236}">
                <a16:creationId xmlns:a16="http://schemas.microsoft.com/office/drawing/2014/main" id="{A62DF07F-B01C-4E3A-BC42-357C246396AE}"/>
              </a:ext>
            </a:extLst>
          </p:cNvPr>
          <p:cNvSpPr/>
          <p:nvPr/>
        </p:nvSpPr>
        <p:spPr>
          <a:xfrm rot="16200000">
            <a:off x="2749351" y="3957974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47EF853-E5D1-4CF2-B8B0-1A31C4D9D6E0}"/>
              </a:ext>
            </a:extLst>
          </p:cNvPr>
          <p:cNvSpPr/>
          <p:nvPr/>
        </p:nvSpPr>
        <p:spPr>
          <a:xfrm>
            <a:off x="4403366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4018CE7-A0F2-4275-945E-F6251093481A}"/>
              </a:ext>
            </a:extLst>
          </p:cNvPr>
          <p:cNvSpPr/>
          <p:nvPr/>
        </p:nvSpPr>
        <p:spPr>
          <a:xfrm>
            <a:off x="5241250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33BAC97-CA6F-45D3-A600-1304C9BAF6CE}"/>
              </a:ext>
            </a:extLst>
          </p:cNvPr>
          <p:cNvSpPr/>
          <p:nvPr/>
        </p:nvSpPr>
        <p:spPr>
          <a:xfrm>
            <a:off x="6079132" y="1193533"/>
            <a:ext cx="837883" cy="82874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E2A1BAF-BD16-4233-831E-5939FEA8670A}"/>
              </a:ext>
            </a:extLst>
          </p:cNvPr>
          <p:cNvSpPr/>
          <p:nvPr/>
        </p:nvSpPr>
        <p:spPr>
          <a:xfrm>
            <a:off x="6917016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B216E76-0A68-4647-ABA1-A61C9F18B434}"/>
              </a:ext>
            </a:extLst>
          </p:cNvPr>
          <p:cNvSpPr/>
          <p:nvPr/>
        </p:nvSpPr>
        <p:spPr>
          <a:xfrm>
            <a:off x="4403366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53C220A2-E046-4E08-B36F-D3826BE09D87}"/>
              </a:ext>
            </a:extLst>
          </p:cNvPr>
          <p:cNvSpPr/>
          <p:nvPr/>
        </p:nvSpPr>
        <p:spPr>
          <a:xfrm>
            <a:off x="5241250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837FAAA4-D33E-4551-A063-F834C4B63246}"/>
              </a:ext>
            </a:extLst>
          </p:cNvPr>
          <p:cNvSpPr/>
          <p:nvPr/>
        </p:nvSpPr>
        <p:spPr>
          <a:xfrm>
            <a:off x="6079132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B1101F96-B3D0-4679-9EAB-BCFD495AE702}"/>
              </a:ext>
            </a:extLst>
          </p:cNvPr>
          <p:cNvSpPr/>
          <p:nvPr/>
        </p:nvSpPr>
        <p:spPr>
          <a:xfrm>
            <a:off x="6917016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45FEAD0F-566E-474F-A59C-6F741AD9D855}"/>
              </a:ext>
            </a:extLst>
          </p:cNvPr>
          <p:cNvSpPr/>
          <p:nvPr/>
        </p:nvSpPr>
        <p:spPr>
          <a:xfrm>
            <a:off x="4403366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10DCD81-472E-4AC6-8759-341C68105E4E}"/>
              </a:ext>
            </a:extLst>
          </p:cNvPr>
          <p:cNvSpPr/>
          <p:nvPr/>
        </p:nvSpPr>
        <p:spPr>
          <a:xfrm>
            <a:off x="5241250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F95BC25E-3032-41D7-AE72-3EE52CD1F387}"/>
              </a:ext>
            </a:extLst>
          </p:cNvPr>
          <p:cNvSpPr/>
          <p:nvPr/>
        </p:nvSpPr>
        <p:spPr>
          <a:xfrm>
            <a:off x="6079132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CEE397C3-AB74-45EC-93D2-28D8A93F4D18}"/>
              </a:ext>
            </a:extLst>
          </p:cNvPr>
          <p:cNvSpPr/>
          <p:nvPr/>
        </p:nvSpPr>
        <p:spPr>
          <a:xfrm>
            <a:off x="6917016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8C432C1-DC78-4C5A-81AE-FEE2EE26A7AC}"/>
              </a:ext>
            </a:extLst>
          </p:cNvPr>
          <p:cNvSpPr/>
          <p:nvPr/>
        </p:nvSpPr>
        <p:spPr>
          <a:xfrm>
            <a:off x="4403366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6BCBFDB0-92F0-4CA1-8A5A-3A9848BF3D39}"/>
              </a:ext>
            </a:extLst>
          </p:cNvPr>
          <p:cNvSpPr/>
          <p:nvPr/>
        </p:nvSpPr>
        <p:spPr>
          <a:xfrm>
            <a:off x="5241250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E9533C9B-DAA1-4A62-8A34-0E213D94BD8B}"/>
              </a:ext>
            </a:extLst>
          </p:cNvPr>
          <p:cNvSpPr/>
          <p:nvPr/>
        </p:nvSpPr>
        <p:spPr>
          <a:xfrm>
            <a:off x="6079132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5F4A7276-47BA-4F3B-AEE6-06F0D74057D7}"/>
              </a:ext>
            </a:extLst>
          </p:cNvPr>
          <p:cNvSpPr/>
          <p:nvPr/>
        </p:nvSpPr>
        <p:spPr>
          <a:xfrm>
            <a:off x="6917016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48C2AD1B-DB19-4AF2-8ED5-5643FA88484E}"/>
                  </a:ext>
                </a:extLst>
              </p:cNvPr>
              <p:cNvSpPr/>
              <p:nvPr/>
            </p:nvSpPr>
            <p:spPr>
              <a:xfrm>
                <a:off x="6243388" y="1387692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48C2AD1B-DB19-4AF2-8ED5-5643FA884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388" y="1387692"/>
                <a:ext cx="748730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Стрелка: вниз 47">
            <a:extLst>
              <a:ext uri="{FF2B5EF4-FFF2-40B4-BE49-F238E27FC236}">
                <a16:creationId xmlns:a16="http://schemas.microsoft.com/office/drawing/2014/main" id="{D0D63774-0D03-44D5-BC2B-AC50CD1A3BB4}"/>
              </a:ext>
            </a:extLst>
          </p:cNvPr>
          <p:cNvSpPr/>
          <p:nvPr/>
        </p:nvSpPr>
        <p:spPr>
          <a:xfrm rot="16200000">
            <a:off x="6042471" y="1501277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FB27B56D-3453-4A88-A43C-1B1DB2B9777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72" y="1348714"/>
            <a:ext cx="538852" cy="538852"/>
          </a:xfrm>
          <a:prstGeom prst="rect">
            <a:avLst/>
          </a:prstGeom>
        </p:spPr>
      </p:pic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377CBCEB-636D-44F9-A77A-36A7643D2C1B}"/>
              </a:ext>
            </a:extLst>
          </p:cNvPr>
          <p:cNvSpPr/>
          <p:nvPr/>
        </p:nvSpPr>
        <p:spPr>
          <a:xfrm>
            <a:off x="8628381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7AF2D345-4F59-44C5-B015-44B2F90E307E}"/>
              </a:ext>
            </a:extLst>
          </p:cNvPr>
          <p:cNvSpPr/>
          <p:nvPr/>
        </p:nvSpPr>
        <p:spPr>
          <a:xfrm>
            <a:off x="9466265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4195A4AD-DDD5-4B74-B803-D1DC82EA0DC6}"/>
              </a:ext>
            </a:extLst>
          </p:cNvPr>
          <p:cNvSpPr/>
          <p:nvPr/>
        </p:nvSpPr>
        <p:spPr>
          <a:xfrm>
            <a:off x="10304148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DDE1CF93-BAD9-466B-A97F-1E270F96DBEA}"/>
              </a:ext>
            </a:extLst>
          </p:cNvPr>
          <p:cNvSpPr/>
          <p:nvPr/>
        </p:nvSpPr>
        <p:spPr>
          <a:xfrm>
            <a:off x="11142031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073B9DAA-8098-4C42-B257-AC7206A56382}"/>
              </a:ext>
            </a:extLst>
          </p:cNvPr>
          <p:cNvSpPr/>
          <p:nvPr/>
        </p:nvSpPr>
        <p:spPr>
          <a:xfrm>
            <a:off x="8628381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06240C0D-6152-47D9-98AC-2768CB658DC1}"/>
              </a:ext>
            </a:extLst>
          </p:cNvPr>
          <p:cNvSpPr/>
          <p:nvPr/>
        </p:nvSpPr>
        <p:spPr>
          <a:xfrm>
            <a:off x="9466265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36E06E87-748D-4595-A3B5-F561B54108F9}"/>
              </a:ext>
            </a:extLst>
          </p:cNvPr>
          <p:cNvSpPr/>
          <p:nvPr/>
        </p:nvSpPr>
        <p:spPr>
          <a:xfrm>
            <a:off x="10304148" y="2022275"/>
            <a:ext cx="837883" cy="828742"/>
          </a:xfrm>
          <a:prstGeom prst="rect">
            <a:avLst/>
          </a:prstGeom>
          <a:solidFill>
            <a:srgbClr val="008A3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DBDEDF94-4C08-4356-847C-254F915190A9}"/>
              </a:ext>
            </a:extLst>
          </p:cNvPr>
          <p:cNvSpPr/>
          <p:nvPr/>
        </p:nvSpPr>
        <p:spPr>
          <a:xfrm>
            <a:off x="11142031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96D6EAB9-FCE5-4AEE-9402-FB7824099969}"/>
              </a:ext>
            </a:extLst>
          </p:cNvPr>
          <p:cNvSpPr/>
          <p:nvPr/>
        </p:nvSpPr>
        <p:spPr>
          <a:xfrm>
            <a:off x="8628381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66578CBB-5A3D-4C65-AE12-DF7217322430}"/>
              </a:ext>
            </a:extLst>
          </p:cNvPr>
          <p:cNvSpPr/>
          <p:nvPr/>
        </p:nvSpPr>
        <p:spPr>
          <a:xfrm>
            <a:off x="9466265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171BE600-BA28-4E36-BF0A-DDA5A935A25D}"/>
              </a:ext>
            </a:extLst>
          </p:cNvPr>
          <p:cNvSpPr/>
          <p:nvPr/>
        </p:nvSpPr>
        <p:spPr>
          <a:xfrm>
            <a:off x="10304148" y="2851017"/>
            <a:ext cx="837883" cy="828742"/>
          </a:xfrm>
          <a:prstGeom prst="rect">
            <a:avLst/>
          </a:prstGeom>
          <a:solidFill>
            <a:srgbClr val="0068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A79EC8F1-E207-4B95-B2D1-1D3845F52743}"/>
              </a:ext>
            </a:extLst>
          </p:cNvPr>
          <p:cNvSpPr/>
          <p:nvPr/>
        </p:nvSpPr>
        <p:spPr>
          <a:xfrm>
            <a:off x="11142031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850CDBAE-5F05-495B-A84A-3EABE1DA1FE1}"/>
              </a:ext>
            </a:extLst>
          </p:cNvPr>
          <p:cNvSpPr/>
          <p:nvPr/>
        </p:nvSpPr>
        <p:spPr>
          <a:xfrm>
            <a:off x="8628381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CCE14721-FF13-4493-B02E-3A2AD57258FD}"/>
              </a:ext>
            </a:extLst>
          </p:cNvPr>
          <p:cNvSpPr/>
          <p:nvPr/>
        </p:nvSpPr>
        <p:spPr>
          <a:xfrm>
            <a:off x="9466265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05C8FD0A-CB03-460C-8307-06D23BA6C180}"/>
              </a:ext>
            </a:extLst>
          </p:cNvPr>
          <p:cNvSpPr/>
          <p:nvPr/>
        </p:nvSpPr>
        <p:spPr>
          <a:xfrm>
            <a:off x="10304148" y="3679758"/>
            <a:ext cx="837883" cy="828742"/>
          </a:xfrm>
          <a:prstGeom prst="rect">
            <a:avLst/>
          </a:prstGeom>
          <a:solidFill>
            <a:srgbClr val="004C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EB2879A7-730F-4D25-8886-E4BDA65D9DAF}"/>
              </a:ext>
            </a:extLst>
          </p:cNvPr>
          <p:cNvSpPr/>
          <p:nvPr/>
        </p:nvSpPr>
        <p:spPr>
          <a:xfrm>
            <a:off x="11142031" y="3679758"/>
            <a:ext cx="837883" cy="828742"/>
          </a:xfrm>
          <a:prstGeom prst="rect">
            <a:avLst/>
          </a:prstGeom>
          <a:solidFill>
            <a:srgbClr val="003A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9DCB5545-7E77-4744-8D83-381198670F53}"/>
                  </a:ext>
                </a:extLst>
              </p:cNvPr>
              <p:cNvSpPr/>
              <p:nvPr/>
            </p:nvSpPr>
            <p:spPr>
              <a:xfrm>
                <a:off x="10468403" y="2255748"/>
                <a:ext cx="7416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9DCB5545-7E77-4744-8D83-381198670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403" y="2255748"/>
                <a:ext cx="741613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BD7F738F-2ED1-4EF9-A540-D547F7203F3F}"/>
                  </a:ext>
                </a:extLst>
              </p:cNvPr>
              <p:cNvSpPr/>
              <p:nvPr/>
            </p:nvSpPr>
            <p:spPr>
              <a:xfrm>
                <a:off x="10424371" y="3048322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BD7F738F-2ED1-4EF9-A540-D547F7203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4371" y="3048322"/>
                <a:ext cx="748730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FC915405-E774-41F2-9790-B48FF089FA4F}"/>
                  </a:ext>
                </a:extLst>
              </p:cNvPr>
              <p:cNvSpPr/>
              <p:nvPr/>
            </p:nvSpPr>
            <p:spPr>
              <a:xfrm>
                <a:off x="10411791" y="3878637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FC915405-E774-41F2-9790-B48FF089F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791" y="3878637"/>
                <a:ext cx="748730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182726FB-591E-422C-8D20-999B3BB9CA08}"/>
                  </a:ext>
                </a:extLst>
              </p:cNvPr>
              <p:cNvSpPr/>
              <p:nvPr/>
            </p:nvSpPr>
            <p:spPr>
              <a:xfrm>
                <a:off x="11260976" y="3878637"/>
                <a:ext cx="7355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182726FB-591E-422C-8D20-999B3BB9C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976" y="3878637"/>
                <a:ext cx="735586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Стрелка: вниз 69">
            <a:extLst>
              <a:ext uri="{FF2B5EF4-FFF2-40B4-BE49-F238E27FC236}">
                <a16:creationId xmlns:a16="http://schemas.microsoft.com/office/drawing/2014/main" id="{7CAFD029-9470-4183-B000-A08537608D0E}"/>
              </a:ext>
            </a:extLst>
          </p:cNvPr>
          <p:cNvSpPr/>
          <p:nvPr/>
        </p:nvSpPr>
        <p:spPr>
          <a:xfrm>
            <a:off x="10607772" y="1932860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1" name="Стрелка: вниз 70">
            <a:extLst>
              <a:ext uri="{FF2B5EF4-FFF2-40B4-BE49-F238E27FC236}">
                <a16:creationId xmlns:a16="http://schemas.microsoft.com/office/drawing/2014/main" id="{E6529C48-2BC4-46AB-BED3-EAE93026CE5C}"/>
              </a:ext>
            </a:extLst>
          </p:cNvPr>
          <p:cNvSpPr/>
          <p:nvPr/>
        </p:nvSpPr>
        <p:spPr>
          <a:xfrm>
            <a:off x="10607772" y="2762825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Стрелка: вниз 71">
            <a:extLst>
              <a:ext uri="{FF2B5EF4-FFF2-40B4-BE49-F238E27FC236}">
                <a16:creationId xmlns:a16="http://schemas.microsoft.com/office/drawing/2014/main" id="{5676AEBC-0EEA-4A2C-8DC6-D6A687286D45}"/>
              </a:ext>
            </a:extLst>
          </p:cNvPr>
          <p:cNvSpPr/>
          <p:nvPr/>
        </p:nvSpPr>
        <p:spPr>
          <a:xfrm>
            <a:off x="10607772" y="3584490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3" name="Стрелка: вниз 72">
            <a:extLst>
              <a:ext uri="{FF2B5EF4-FFF2-40B4-BE49-F238E27FC236}">
                <a16:creationId xmlns:a16="http://schemas.microsoft.com/office/drawing/2014/main" id="{6335E4B0-EDDF-4F4B-9E8E-A4A580A6EF5B}"/>
              </a:ext>
            </a:extLst>
          </p:cNvPr>
          <p:cNvSpPr/>
          <p:nvPr/>
        </p:nvSpPr>
        <p:spPr>
          <a:xfrm rot="16200000">
            <a:off x="11105752" y="3957974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B4C25D44-38FE-4901-9B6D-A4C737463B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850" y="1348714"/>
            <a:ext cx="538852" cy="538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AA9F862C-DFEE-4A20-BAA9-380BDA783134}"/>
                  </a:ext>
                </a:extLst>
              </p:cNvPr>
              <p:cNvSpPr/>
              <p:nvPr/>
            </p:nvSpPr>
            <p:spPr>
              <a:xfrm>
                <a:off x="3666766" y="2476767"/>
                <a:ext cx="66877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AA9F862C-DFEE-4A20-BAA9-380BDA783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766" y="2476767"/>
                <a:ext cx="668773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616613BF-89A0-4C61-991C-32D1E9D7679B}"/>
                  </a:ext>
                </a:extLst>
              </p:cNvPr>
              <p:cNvSpPr/>
              <p:nvPr/>
            </p:nvSpPr>
            <p:spPr>
              <a:xfrm>
                <a:off x="7857766" y="2476767"/>
                <a:ext cx="66877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</m:oMath>
                  </m:oMathPara>
                </a14:m>
                <a:endParaRPr lang="ru-RU" sz="36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616613BF-89A0-4C61-991C-32D1E9D76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766" y="2476767"/>
                <a:ext cx="668773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EF5368-5506-477F-BDE1-6FB321282145}"/>
                  </a:ext>
                </a:extLst>
              </p:cNvPr>
              <p:cNvSpPr txBox="1"/>
              <p:nvPr/>
            </p:nvSpPr>
            <p:spPr>
              <a:xfrm>
                <a:off x="660826" y="4917325"/>
                <a:ext cx="108513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ru-RU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EF5368-5506-477F-BDE1-6FB321282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26" y="4917325"/>
                <a:ext cx="1085131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6487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с подкреплением</a:t>
            </a:r>
            <a:endParaRPr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CEB8D335-B216-4087-B98D-EABA909ED328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203827" y="2679773"/>
            <a:ext cx="0" cy="251268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вал 4">
            <a:extLst>
              <a:ext uri="{FF2B5EF4-FFF2-40B4-BE49-F238E27FC236}">
                <a16:creationId xmlns:a16="http://schemas.microsoft.com/office/drawing/2014/main" id="{3D5A0114-DB88-4A72-A366-D89CC3FDAA82}"/>
              </a:ext>
            </a:extLst>
          </p:cNvPr>
          <p:cNvSpPr/>
          <p:nvPr/>
        </p:nvSpPr>
        <p:spPr>
          <a:xfrm>
            <a:off x="6047951" y="2396683"/>
            <a:ext cx="311750" cy="311750"/>
          </a:xfrm>
          <a:prstGeom prst="ellipse">
            <a:avLst/>
          </a:prstGeom>
          <a:solidFill>
            <a:srgbClr val="6B2E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06B4B9-83E6-4617-A8E2-9AC0E259B5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60638" y="2883961"/>
            <a:ext cx="886376" cy="886376"/>
          </a:xfrm>
          <a:prstGeom prst="rect">
            <a:avLst/>
          </a:prstGeom>
        </p:spPr>
      </p:pic>
      <p:sp>
        <p:nvSpPr>
          <p:cNvPr id="9" name="Скругленный прямоугольник 75">
            <a:extLst>
              <a:ext uri="{FF2B5EF4-FFF2-40B4-BE49-F238E27FC236}">
                <a16:creationId xmlns:a16="http://schemas.microsoft.com/office/drawing/2014/main" id="{FD768E87-95C0-4AA2-B022-CBB12A0B12D8}"/>
              </a:ext>
            </a:extLst>
          </p:cNvPr>
          <p:cNvSpPr/>
          <p:nvPr/>
        </p:nvSpPr>
        <p:spPr>
          <a:xfrm>
            <a:off x="4327238" y="5192457"/>
            <a:ext cx="3753177" cy="1145976"/>
          </a:xfrm>
          <a:prstGeom prst="roundRect">
            <a:avLst/>
          </a:prstGeom>
          <a:solidFill>
            <a:srgbClr val="00B050"/>
          </a:solidFill>
          <a:ln w="38100">
            <a:solidFill>
              <a:srgbClr val="00743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Агент</a:t>
            </a:r>
          </a:p>
        </p:txBody>
      </p:sp>
      <p:sp>
        <p:nvSpPr>
          <p:cNvPr id="10" name="Скругленный прямоугольник 75">
            <a:extLst>
              <a:ext uri="{FF2B5EF4-FFF2-40B4-BE49-F238E27FC236}">
                <a16:creationId xmlns:a16="http://schemas.microsoft.com/office/drawing/2014/main" id="{42ACB706-9873-439E-8FD2-1FA9C030A21E}"/>
              </a:ext>
            </a:extLst>
          </p:cNvPr>
          <p:cNvSpPr/>
          <p:nvPr/>
        </p:nvSpPr>
        <p:spPr>
          <a:xfrm>
            <a:off x="628576" y="1184499"/>
            <a:ext cx="10930576" cy="1495274"/>
          </a:xfrm>
          <a:prstGeom prst="roundRect">
            <a:avLst/>
          </a:prstGeom>
          <a:solidFill>
            <a:srgbClr val="FA6666"/>
          </a:solidFill>
          <a:ln w="38100">
            <a:solidFill>
              <a:srgbClr val="B6060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Среда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336DF2-5212-4700-98B0-C7EADD63D3EC}"/>
              </a:ext>
            </a:extLst>
          </p:cNvPr>
          <p:cNvSpPr txBox="1"/>
          <p:nvPr/>
        </p:nvSpPr>
        <p:spPr>
          <a:xfrm>
            <a:off x="4704940" y="3791024"/>
            <a:ext cx="3078800" cy="65379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36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Наблюдение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030A9E8-5F64-446C-88C2-C00D028EBF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46611" y="1346509"/>
            <a:ext cx="1128840" cy="112884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CDA547-CA22-47A9-808C-BA41D4D64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453" y="5382411"/>
            <a:ext cx="819305" cy="81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083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</a:t>
            </a:r>
            <a:endParaRPr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DC043B8-D13F-4C7A-A9EC-FDFCE78D552A}"/>
              </a:ext>
            </a:extLst>
          </p:cNvPr>
          <p:cNvSpPr/>
          <p:nvPr/>
        </p:nvSpPr>
        <p:spPr>
          <a:xfrm>
            <a:off x="271980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5A75BA4-02D0-4ECA-949C-C30425BC3F00}"/>
              </a:ext>
            </a:extLst>
          </p:cNvPr>
          <p:cNvSpPr/>
          <p:nvPr/>
        </p:nvSpPr>
        <p:spPr>
          <a:xfrm>
            <a:off x="1109864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6D8B80-E0D4-477D-9290-19253601EAAC}"/>
              </a:ext>
            </a:extLst>
          </p:cNvPr>
          <p:cNvSpPr/>
          <p:nvPr/>
        </p:nvSpPr>
        <p:spPr>
          <a:xfrm>
            <a:off x="1947746" y="1193533"/>
            <a:ext cx="837883" cy="82874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F09EF19-B938-4482-87B7-E7927457D60D}"/>
              </a:ext>
            </a:extLst>
          </p:cNvPr>
          <p:cNvSpPr/>
          <p:nvPr/>
        </p:nvSpPr>
        <p:spPr>
          <a:xfrm>
            <a:off x="2785630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9D86F06-B110-4400-BE02-F26353A064C0}"/>
              </a:ext>
            </a:extLst>
          </p:cNvPr>
          <p:cNvSpPr/>
          <p:nvPr/>
        </p:nvSpPr>
        <p:spPr>
          <a:xfrm>
            <a:off x="271980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7BFD073-3710-4517-B6EE-85CA116C48B1}"/>
              </a:ext>
            </a:extLst>
          </p:cNvPr>
          <p:cNvSpPr/>
          <p:nvPr/>
        </p:nvSpPr>
        <p:spPr>
          <a:xfrm>
            <a:off x="1109864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A1106C9-E0C5-43F2-8D6B-382747845432}"/>
              </a:ext>
            </a:extLst>
          </p:cNvPr>
          <p:cNvSpPr/>
          <p:nvPr/>
        </p:nvSpPr>
        <p:spPr>
          <a:xfrm>
            <a:off x="1947746" y="2022275"/>
            <a:ext cx="837883" cy="828742"/>
          </a:xfrm>
          <a:prstGeom prst="rect">
            <a:avLst/>
          </a:prstGeom>
          <a:solidFill>
            <a:srgbClr val="008A3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EF4CDD9-A202-48A0-933C-33FB34E454B8}"/>
              </a:ext>
            </a:extLst>
          </p:cNvPr>
          <p:cNvSpPr/>
          <p:nvPr/>
        </p:nvSpPr>
        <p:spPr>
          <a:xfrm>
            <a:off x="2785630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0D54C55-6108-4A75-A0BC-1E4BF753DDFA}"/>
              </a:ext>
            </a:extLst>
          </p:cNvPr>
          <p:cNvSpPr/>
          <p:nvPr/>
        </p:nvSpPr>
        <p:spPr>
          <a:xfrm>
            <a:off x="271980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9747122-B993-46B9-8E55-A5A738F5116E}"/>
              </a:ext>
            </a:extLst>
          </p:cNvPr>
          <p:cNvSpPr/>
          <p:nvPr/>
        </p:nvSpPr>
        <p:spPr>
          <a:xfrm>
            <a:off x="1109864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06D4AE6-ED73-4D3E-9DCA-2F4AFAE27E5F}"/>
              </a:ext>
            </a:extLst>
          </p:cNvPr>
          <p:cNvSpPr/>
          <p:nvPr/>
        </p:nvSpPr>
        <p:spPr>
          <a:xfrm>
            <a:off x="1947746" y="2851017"/>
            <a:ext cx="837883" cy="828742"/>
          </a:xfrm>
          <a:prstGeom prst="rect">
            <a:avLst/>
          </a:prstGeom>
          <a:solidFill>
            <a:srgbClr val="0068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DEA0C7E-8F95-4DE2-ACEB-9D3B4A361B01}"/>
              </a:ext>
            </a:extLst>
          </p:cNvPr>
          <p:cNvSpPr/>
          <p:nvPr/>
        </p:nvSpPr>
        <p:spPr>
          <a:xfrm>
            <a:off x="2785630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F3B0D8B-2C04-46CA-9351-BEC1DEC3C5EB}"/>
              </a:ext>
            </a:extLst>
          </p:cNvPr>
          <p:cNvSpPr/>
          <p:nvPr/>
        </p:nvSpPr>
        <p:spPr>
          <a:xfrm>
            <a:off x="271980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A234FC0-702B-4F76-BE14-F8EB7ECBB5E1}"/>
              </a:ext>
            </a:extLst>
          </p:cNvPr>
          <p:cNvSpPr/>
          <p:nvPr/>
        </p:nvSpPr>
        <p:spPr>
          <a:xfrm>
            <a:off x="1109864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6A7E1DE-B1C4-45F4-8885-F86E5057C8C7}"/>
              </a:ext>
            </a:extLst>
          </p:cNvPr>
          <p:cNvSpPr/>
          <p:nvPr/>
        </p:nvSpPr>
        <p:spPr>
          <a:xfrm>
            <a:off x="1947746" y="3679758"/>
            <a:ext cx="837883" cy="828742"/>
          </a:xfrm>
          <a:prstGeom prst="rect">
            <a:avLst/>
          </a:prstGeom>
          <a:solidFill>
            <a:srgbClr val="004C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EF4FDBB-8141-47DD-B565-BDAFBCBC639F}"/>
              </a:ext>
            </a:extLst>
          </p:cNvPr>
          <p:cNvSpPr/>
          <p:nvPr/>
        </p:nvSpPr>
        <p:spPr>
          <a:xfrm>
            <a:off x="2785630" y="3679758"/>
            <a:ext cx="837883" cy="828742"/>
          </a:xfrm>
          <a:prstGeom prst="rect">
            <a:avLst/>
          </a:prstGeom>
          <a:solidFill>
            <a:srgbClr val="003A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3FEE771-FBD2-4148-BF7F-A87007974187}"/>
                  </a:ext>
                </a:extLst>
              </p:cNvPr>
              <p:cNvSpPr/>
              <p:nvPr/>
            </p:nvSpPr>
            <p:spPr>
              <a:xfrm>
                <a:off x="2112002" y="1387692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3FEE771-FBD2-4148-BF7F-A87007974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002" y="1387692"/>
                <a:ext cx="748730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68151EF-1D43-4D10-AA91-5B1E8E745C28}"/>
                  </a:ext>
                </a:extLst>
              </p:cNvPr>
              <p:cNvSpPr/>
              <p:nvPr/>
            </p:nvSpPr>
            <p:spPr>
              <a:xfrm>
                <a:off x="2112002" y="2255748"/>
                <a:ext cx="7416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68151EF-1D43-4D10-AA91-5B1E8E745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002" y="2255748"/>
                <a:ext cx="74161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171A02A-C8D1-4ADC-8498-5FC0BCBCE64A}"/>
                  </a:ext>
                </a:extLst>
              </p:cNvPr>
              <p:cNvSpPr/>
              <p:nvPr/>
            </p:nvSpPr>
            <p:spPr>
              <a:xfrm>
                <a:off x="2067969" y="3048322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171A02A-C8D1-4ADC-8498-5FC0BCBCE6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969" y="3048322"/>
                <a:ext cx="748730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29DCAFA-E8A3-492B-A817-BB259C9E7EE6}"/>
                  </a:ext>
                </a:extLst>
              </p:cNvPr>
              <p:cNvSpPr/>
              <p:nvPr/>
            </p:nvSpPr>
            <p:spPr>
              <a:xfrm>
                <a:off x="2055389" y="3878637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29DCAFA-E8A3-492B-A817-BB259C9E7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389" y="3878637"/>
                <a:ext cx="748730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ECC24834-E957-482A-BE62-CE1B1D4A15AE}"/>
                  </a:ext>
                </a:extLst>
              </p:cNvPr>
              <p:cNvSpPr/>
              <p:nvPr/>
            </p:nvSpPr>
            <p:spPr>
              <a:xfrm>
                <a:off x="2904574" y="3878637"/>
                <a:ext cx="7355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ECC24834-E957-482A-BE62-CE1B1D4A1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574" y="3878637"/>
                <a:ext cx="73558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Стрелка: вниз 24">
            <a:extLst>
              <a:ext uri="{FF2B5EF4-FFF2-40B4-BE49-F238E27FC236}">
                <a16:creationId xmlns:a16="http://schemas.microsoft.com/office/drawing/2014/main" id="{1346D01F-A112-4E83-A8BF-823756A5D153}"/>
              </a:ext>
            </a:extLst>
          </p:cNvPr>
          <p:cNvSpPr/>
          <p:nvPr/>
        </p:nvSpPr>
        <p:spPr>
          <a:xfrm rot="16200000">
            <a:off x="1911085" y="1501277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F9513AE-00F4-48AE-AA07-8A086C3DF43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86" y="1348714"/>
            <a:ext cx="538852" cy="538852"/>
          </a:xfrm>
          <a:prstGeom prst="rect">
            <a:avLst/>
          </a:prstGeom>
        </p:spPr>
      </p:pic>
      <p:sp>
        <p:nvSpPr>
          <p:cNvPr id="27" name="Стрелка: вниз 26">
            <a:extLst>
              <a:ext uri="{FF2B5EF4-FFF2-40B4-BE49-F238E27FC236}">
                <a16:creationId xmlns:a16="http://schemas.microsoft.com/office/drawing/2014/main" id="{339336BD-6605-43C5-B736-B9F53E359241}"/>
              </a:ext>
            </a:extLst>
          </p:cNvPr>
          <p:cNvSpPr/>
          <p:nvPr/>
        </p:nvSpPr>
        <p:spPr>
          <a:xfrm>
            <a:off x="2251371" y="1932860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Стрелка: вниз 27">
            <a:extLst>
              <a:ext uri="{FF2B5EF4-FFF2-40B4-BE49-F238E27FC236}">
                <a16:creationId xmlns:a16="http://schemas.microsoft.com/office/drawing/2014/main" id="{8BA8FA6B-238C-49E3-BB32-CD2AD43F238C}"/>
              </a:ext>
            </a:extLst>
          </p:cNvPr>
          <p:cNvSpPr/>
          <p:nvPr/>
        </p:nvSpPr>
        <p:spPr>
          <a:xfrm>
            <a:off x="2251371" y="2762825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Стрелка: вниз 28">
            <a:extLst>
              <a:ext uri="{FF2B5EF4-FFF2-40B4-BE49-F238E27FC236}">
                <a16:creationId xmlns:a16="http://schemas.microsoft.com/office/drawing/2014/main" id="{F31B6EAF-C43D-4ECF-9963-1E734ACDBD99}"/>
              </a:ext>
            </a:extLst>
          </p:cNvPr>
          <p:cNvSpPr/>
          <p:nvPr/>
        </p:nvSpPr>
        <p:spPr>
          <a:xfrm>
            <a:off x="2251371" y="3584490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Стрелка: вниз 29">
            <a:extLst>
              <a:ext uri="{FF2B5EF4-FFF2-40B4-BE49-F238E27FC236}">
                <a16:creationId xmlns:a16="http://schemas.microsoft.com/office/drawing/2014/main" id="{A62DF07F-B01C-4E3A-BC42-357C246396AE}"/>
              </a:ext>
            </a:extLst>
          </p:cNvPr>
          <p:cNvSpPr/>
          <p:nvPr/>
        </p:nvSpPr>
        <p:spPr>
          <a:xfrm rot="16200000">
            <a:off x="2749351" y="3957974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47EF853-E5D1-4CF2-B8B0-1A31C4D9D6E0}"/>
              </a:ext>
            </a:extLst>
          </p:cNvPr>
          <p:cNvSpPr/>
          <p:nvPr/>
        </p:nvSpPr>
        <p:spPr>
          <a:xfrm>
            <a:off x="4403366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4018CE7-A0F2-4275-945E-F6251093481A}"/>
              </a:ext>
            </a:extLst>
          </p:cNvPr>
          <p:cNvSpPr/>
          <p:nvPr/>
        </p:nvSpPr>
        <p:spPr>
          <a:xfrm>
            <a:off x="5241250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33BAC97-CA6F-45D3-A600-1304C9BAF6CE}"/>
              </a:ext>
            </a:extLst>
          </p:cNvPr>
          <p:cNvSpPr/>
          <p:nvPr/>
        </p:nvSpPr>
        <p:spPr>
          <a:xfrm>
            <a:off x="6079132" y="1193533"/>
            <a:ext cx="837883" cy="82874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E2A1BAF-BD16-4233-831E-5939FEA8670A}"/>
              </a:ext>
            </a:extLst>
          </p:cNvPr>
          <p:cNvSpPr/>
          <p:nvPr/>
        </p:nvSpPr>
        <p:spPr>
          <a:xfrm>
            <a:off x="6917016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B216E76-0A68-4647-ABA1-A61C9F18B434}"/>
              </a:ext>
            </a:extLst>
          </p:cNvPr>
          <p:cNvSpPr/>
          <p:nvPr/>
        </p:nvSpPr>
        <p:spPr>
          <a:xfrm>
            <a:off x="4403366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53C220A2-E046-4E08-B36F-D3826BE09D87}"/>
              </a:ext>
            </a:extLst>
          </p:cNvPr>
          <p:cNvSpPr/>
          <p:nvPr/>
        </p:nvSpPr>
        <p:spPr>
          <a:xfrm>
            <a:off x="5241250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837FAAA4-D33E-4551-A063-F834C4B63246}"/>
              </a:ext>
            </a:extLst>
          </p:cNvPr>
          <p:cNvSpPr/>
          <p:nvPr/>
        </p:nvSpPr>
        <p:spPr>
          <a:xfrm>
            <a:off x="6079132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B1101F96-B3D0-4679-9EAB-BCFD495AE702}"/>
              </a:ext>
            </a:extLst>
          </p:cNvPr>
          <p:cNvSpPr/>
          <p:nvPr/>
        </p:nvSpPr>
        <p:spPr>
          <a:xfrm>
            <a:off x="6917016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45FEAD0F-566E-474F-A59C-6F741AD9D855}"/>
              </a:ext>
            </a:extLst>
          </p:cNvPr>
          <p:cNvSpPr/>
          <p:nvPr/>
        </p:nvSpPr>
        <p:spPr>
          <a:xfrm>
            <a:off x="4403366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10DCD81-472E-4AC6-8759-341C68105E4E}"/>
              </a:ext>
            </a:extLst>
          </p:cNvPr>
          <p:cNvSpPr/>
          <p:nvPr/>
        </p:nvSpPr>
        <p:spPr>
          <a:xfrm>
            <a:off x="5241250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F95BC25E-3032-41D7-AE72-3EE52CD1F387}"/>
              </a:ext>
            </a:extLst>
          </p:cNvPr>
          <p:cNvSpPr/>
          <p:nvPr/>
        </p:nvSpPr>
        <p:spPr>
          <a:xfrm>
            <a:off x="6079132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CEE397C3-AB74-45EC-93D2-28D8A93F4D18}"/>
              </a:ext>
            </a:extLst>
          </p:cNvPr>
          <p:cNvSpPr/>
          <p:nvPr/>
        </p:nvSpPr>
        <p:spPr>
          <a:xfrm>
            <a:off x="6917016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8C432C1-DC78-4C5A-81AE-FEE2EE26A7AC}"/>
              </a:ext>
            </a:extLst>
          </p:cNvPr>
          <p:cNvSpPr/>
          <p:nvPr/>
        </p:nvSpPr>
        <p:spPr>
          <a:xfrm>
            <a:off x="4403366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6BCBFDB0-92F0-4CA1-8A5A-3A9848BF3D39}"/>
              </a:ext>
            </a:extLst>
          </p:cNvPr>
          <p:cNvSpPr/>
          <p:nvPr/>
        </p:nvSpPr>
        <p:spPr>
          <a:xfrm>
            <a:off x="5241250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E9533C9B-DAA1-4A62-8A34-0E213D94BD8B}"/>
              </a:ext>
            </a:extLst>
          </p:cNvPr>
          <p:cNvSpPr/>
          <p:nvPr/>
        </p:nvSpPr>
        <p:spPr>
          <a:xfrm>
            <a:off x="6079132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5F4A7276-47BA-4F3B-AEE6-06F0D74057D7}"/>
              </a:ext>
            </a:extLst>
          </p:cNvPr>
          <p:cNvSpPr/>
          <p:nvPr/>
        </p:nvSpPr>
        <p:spPr>
          <a:xfrm>
            <a:off x="6917016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48C2AD1B-DB19-4AF2-8ED5-5643FA88484E}"/>
                  </a:ext>
                </a:extLst>
              </p:cNvPr>
              <p:cNvSpPr/>
              <p:nvPr/>
            </p:nvSpPr>
            <p:spPr>
              <a:xfrm>
                <a:off x="6243388" y="1387692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48C2AD1B-DB19-4AF2-8ED5-5643FA884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388" y="1387692"/>
                <a:ext cx="748730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Стрелка: вниз 47">
            <a:extLst>
              <a:ext uri="{FF2B5EF4-FFF2-40B4-BE49-F238E27FC236}">
                <a16:creationId xmlns:a16="http://schemas.microsoft.com/office/drawing/2014/main" id="{D0D63774-0D03-44D5-BC2B-AC50CD1A3BB4}"/>
              </a:ext>
            </a:extLst>
          </p:cNvPr>
          <p:cNvSpPr/>
          <p:nvPr/>
        </p:nvSpPr>
        <p:spPr>
          <a:xfrm rot="16200000">
            <a:off x="6042471" y="1501277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FB27B56D-3453-4A88-A43C-1B1DB2B9777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72" y="1348714"/>
            <a:ext cx="538852" cy="538852"/>
          </a:xfrm>
          <a:prstGeom prst="rect">
            <a:avLst/>
          </a:prstGeom>
        </p:spPr>
      </p:pic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377CBCEB-636D-44F9-A77A-36A7643D2C1B}"/>
              </a:ext>
            </a:extLst>
          </p:cNvPr>
          <p:cNvSpPr/>
          <p:nvPr/>
        </p:nvSpPr>
        <p:spPr>
          <a:xfrm>
            <a:off x="8628381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7AF2D345-4F59-44C5-B015-44B2F90E307E}"/>
              </a:ext>
            </a:extLst>
          </p:cNvPr>
          <p:cNvSpPr/>
          <p:nvPr/>
        </p:nvSpPr>
        <p:spPr>
          <a:xfrm>
            <a:off x="9466265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4195A4AD-DDD5-4B74-B803-D1DC82EA0DC6}"/>
              </a:ext>
            </a:extLst>
          </p:cNvPr>
          <p:cNvSpPr/>
          <p:nvPr/>
        </p:nvSpPr>
        <p:spPr>
          <a:xfrm>
            <a:off x="10304148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DDE1CF93-BAD9-466B-A97F-1E270F96DBEA}"/>
              </a:ext>
            </a:extLst>
          </p:cNvPr>
          <p:cNvSpPr/>
          <p:nvPr/>
        </p:nvSpPr>
        <p:spPr>
          <a:xfrm>
            <a:off x="11142031" y="1193533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073B9DAA-8098-4C42-B257-AC7206A56382}"/>
              </a:ext>
            </a:extLst>
          </p:cNvPr>
          <p:cNvSpPr/>
          <p:nvPr/>
        </p:nvSpPr>
        <p:spPr>
          <a:xfrm>
            <a:off x="8628381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06240C0D-6152-47D9-98AC-2768CB658DC1}"/>
              </a:ext>
            </a:extLst>
          </p:cNvPr>
          <p:cNvSpPr/>
          <p:nvPr/>
        </p:nvSpPr>
        <p:spPr>
          <a:xfrm>
            <a:off x="9466265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36E06E87-748D-4595-A3B5-F561B54108F9}"/>
              </a:ext>
            </a:extLst>
          </p:cNvPr>
          <p:cNvSpPr/>
          <p:nvPr/>
        </p:nvSpPr>
        <p:spPr>
          <a:xfrm>
            <a:off x="10304148" y="2022275"/>
            <a:ext cx="837883" cy="828742"/>
          </a:xfrm>
          <a:prstGeom prst="rect">
            <a:avLst/>
          </a:prstGeom>
          <a:solidFill>
            <a:srgbClr val="008A3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DBDEDF94-4C08-4356-847C-254F915190A9}"/>
              </a:ext>
            </a:extLst>
          </p:cNvPr>
          <p:cNvSpPr/>
          <p:nvPr/>
        </p:nvSpPr>
        <p:spPr>
          <a:xfrm>
            <a:off x="11142031" y="2022275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96D6EAB9-FCE5-4AEE-9402-FB7824099969}"/>
              </a:ext>
            </a:extLst>
          </p:cNvPr>
          <p:cNvSpPr/>
          <p:nvPr/>
        </p:nvSpPr>
        <p:spPr>
          <a:xfrm>
            <a:off x="8628381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66578CBB-5A3D-4C65-AE12-DF7217322430}"/>
              </a:ext>
            </a:extLst>
          </p:cNvPr>
          <p:cNvSpPr/>
          <p:nvPr/>
        </p:nvSpPr>
        <p:spPr>
          <a:xfrm>
            <a:off x="9466265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171BE600-BA28-4E36-BF0A-DDA5A935A25D}"/>
              </a:ext>
            </a:extLst>
          </p:cNvPr>
          <p:cNvSpPr/>
          <p:nvPr/>
        </p:nvSpPr>
        <p:spPr>
          <a:xfrm>
            <a:off x="10304148" y="2851017"/>
            <a:ext cx="837883" cy="828742"/>
          </a:xfrm>
          <a:prstGeom prst="rect">
            <a:avLst/>
          </a:prstGeom>
          <a:solidFill>
            <a:srgbClr val="0068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A79EC8F1-E207-4B95-B2D1-1D3845F52743}"/>
              </a:ext>
            </a:extLst>
          </p:cNvPr>
          <p:cNvSpPr/>
          <p:nvPr/>
        </p:nvSpPr>
        <p:spPr>
          <a:xfrm>
            <a:off x="11142031" y="2851017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850CDBAE-5F05-495B-A84A-3EABE1DA1FE1}"/>
              </a:ext>
            </a:extLst>
          </p:cNvPr>
          <p:cNvSpPr/>
          <p:nvPr/>
        </p:nvSpPr>
        <p:spPr>
          <a:xfrm>
            <a:off x="8628381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CCE14721-FF13-4493-B02E-3A2AD57258FD}"/>
              </a:ext>
            </a:extLst>
          </p:cNvPr>
          <p:cNvSpPr/>
          <p:nvPr/>
        </p:nvSpPr>
        <p:spPr>
          <a:xfrm>
            <a:off x="9466265" y="3679758"/>
            <a:ext cx="837883" cy="828742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05C8FD0A-CB03-460C-8307-06D23BA6C180}"/>
              </a:ext>
            </a:extLst>
          </p:cNvPr>
          <p:cNvSpPr/>
          <p:nvPr/>
        </p:nvSpPr>
        <p:spPr>
          <a:xfrm>
            <a:off x="10304148" y="3679758"/>
            <a:ext cx="837883" cy="828742"/>
          </a:xfrm>
          <a:prstGeom prst="rect">
            <a:avLst/>
          </a:prstGeom>
          <a:solidFill>
            <a:srgbClr val="004C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EB2879A7-730F-4D25-8886-E4BDA65D9DAF}"/>
              </a:ext>
            </a:extLst>
          </p:cNvPr>
          <p:cNvSpPr/>
          <p:nvPr/>
        </p:nvSpPr>
        <p:spPr>
          <a:xfrm>
            <a:off x="11142031" y="3679758"/>
            <a:ext cx="837883" cy="828742"/>
          </a:xfrm>
          <a:prstGeom prst="rect">
            <a:avLst/>
          </a:prstGeom>
          <a:solidFill>
            <a:srgbClr val="003A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9DCB5545-7E77-4744-8D83-381198670F53}"/>
                  </a:ext>
                </a:extLst>
              </p:cNvPr>
              <p:cNvSpPr/>
              <p:nvPr/>
            </p:nvSpPr>
            <p:spPr>
              <a:xfrm>
                <a:off x="10468403" y="2255748"/>
                <a:ext cx="7416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9DCB5545-7E77-4744-8D83-381198670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403" y="2255748"/>
                <a:ext cx="741613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BD7F738F-2ED1-4EF9-A540-D547F7203F3F}"/>
                  </a:ext>
                </a:extLst>
              </p:cNvPr>
              <p:cNvSpPr/>
              <p:nvPr/>
            </p:nvSpPr>
            <p:spPr>
              <a:xfrm>
                <a:off x="10424371" y="3048322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BD7F738F-2ED1-4EF9-A540-D547F7203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4371" y="3048322"/>
                <a:ext cx="748730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FC915405-E774-41F2-9790-B48FF089FA4F}"/>
                  </a:ext>
                </a:extLst>
              </p:cNvPr>
              <p:cNvSpPr/>
              <p:nvPr/>
            </p:nvSpPr>
            <p:spPr>
              <a:xfrm>
                <a:off x="10411791" y="3878637"/>
                <a:ext cx="7487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FC915405-E774-41F2-9790-B48FF089F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791" y="3878637"/>
                <a:ext cx="748730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182726FB-591E-422C-8D20-999B3BB9CA08}"/>
                  </a:ext>
                </a:extLst>
              </p:cNvPr>
              <p:cNvSpPr/>
              <p:nvPr/>
            </p:nvSpPr>
            <p:spPr>
              <a:xfrm>
                <a:off x="11260976" y="3878637"/>
                <a:ext cx="7355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182726FB-591E-422C-8D20-999B3BB9C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976" y="3878637"/>
                <a:ext cx="735586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Стрелка: вниз 69">
            <a:extLst>
              <a:ext uri="{FF2B5EF4-FFF2-40B4-BE49-F238E27FC236}">
                <a16:creationId xmlns:a16="http://schemas.microsoft.com/office/drawing/2014/main" id="{7CAFD029-9470-4183-B000-A08537608D0E}"/>
              </a:ext>
            </a:extLst>
          </p:cNvPr>
          <p:cNvSpPr/>
          <p:nvPr/>
        </p:nvSpPr>
        <p:spPr>
          <a:xfrm>
            <a:off x="10607772" y="1932860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1" name="Стрелка: вниз 70">
            <a:extLst>
              <a:ext uri="{FF2B5EF4-FFF2-40B4-BE49-F238E27FC236}">
                <a16:creationId xmlns:a16="http://schemas.microsoft.com/office/drawing/2014/main" id="{E6529C48-2BC4-46AB-BED3-EAE93026CE5C}"/>
              </a:ext>
            </a:extLst>
          </p:cNvPr>
          <p:cNvSpPr/>
          <p:nvPr/>
        </p:nvSpPr>
        <p:spPr>
          <a:xfrm>
            <a:off x="10607772" y="2762825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Стрелка: вниз 71">
            <a:extLst>
              <a:ext uri="{FF2B5EF4-FFF2-40B4-BE49-F238E27FC236}">
                <a16:creationId xmlns:a16="http://schemas.microsoft.com/office/drawing/2014/main" id="{5676AEBC-0EEA-4A2C-8DC6-D6A687286D45}"/>
              </a:ext>
            </a:extLst>
          </p:cNvPr>
          <p:cNvSpPr/>
          <p:nvPr/>
        </p:nvSpPr>
        <p:spPr>
          <a:xfrm>
            <a:off x="10607772" y="3584490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3" name="Стрелка: вниз 72">
            <a:extLst>
              <a:ext uri="{FF2B5EF4-FFF2-40B4-BE49-F238E27FC236}">
                <a16:creationId xmlns:a16="http://schemas.microsoft.com/office/drawing/2014/main" id="{6335E4B0-EDDF-4F4B-9E8E-A4A580A6EF5B}"/>
              </a:ext>
            </a:extLst>
          </p:cNvPr>
          <p:cNvSpPr/>
          <p:nvPr/>
        </p:nvSpPr>
        <p:spPr>
          <a:xfrm rot="16200000">
            <a:off x="11105752" y="3957974"/>
            <a:ext cx="179954" cy="299062"/>
          </a:xfrm>
          <a:prstGeom prst="downArrow">
            <a:avLst>
              <a:gd name="adj1" fmla="val 41880"/>
              <a:gd name="adj2" fmla="val 75133"/>
            </a:avLst>
          </a:prstGeom>
          <a:solidFill>
            <a:srgbClr val="EC4A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B4C25D44-38FE-4901-9B6D-A4C737463B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850" y="1348714"/>
            <a:ext cx="538852" cy="538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AA9F862C-DFEE-4A20-BAA9-380BDA783134}"/>
                  </a:ext>
                </a:extLst>
              </p:cNvPr>
              <p:cNvSpPr/>
              <p:nvPr/>
            </p:nvSpPr>
            <p:spPr>
              <a:xfrm>
                <a:off x="3666766" y="2476767"/>
                <a:ext cx="66877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AA9F862C-DFEE-4A20-BAA9-380BDA783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766" y="2476767"/>
                <a:ext cx="668773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616613BF-89A0-4C61-991C-32D1E9D7679B}"/>
                  </a:ext>
                </a:extLst>
              </p:cNvPr>
              <p:cNvSpPr/>
              <p:nvPr/>
            </p:nvSpPr>
            <p:spPr>
              <a:xfrm>
                <a:off x="7857766" y="2476767"/>
                <a:ext cx="66877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</m:oMath>
                  </m:oMathPara>
                </a14:m>
                <a:endParaRPr lang="ru-RU" sz="36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616613BF-89A0-4C61-991C-32D1E9D76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766" y="2476767"/>
                <a:ext cx="668773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EF5368-5506-477F-BDE1-6FB321282145}"/>
                  </a:ext>
                </a:extLst>
              </p:cNvPr>
              <p:cNvSpPr txBox="1"/>
              <p:nvPr/>
            </p:nvSpPr>
            <p:spPr>
              <a:xfrm>
                <a:off x="660826" y="4917325"/>
                <a:ext cx="108513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ru-RU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EF5368-5506-477F-BDE1-6FB321282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26" y="4917325"/>
                <a:ext cx="1085131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D8CE569-AB80-49F4-8647-13B7B6D8BD7C}"/>
                  </a:ext>
                </a:extLst>
              </p:cNvPr>
              <p:cNvSpPr txBox="1"/>
              <p:nvPr/>
            </p:nvSpPr>
            <p:spPr>
              <a:xfrm>
                <a:off x="3243108" y="5742825"/>
                <a:ext cx="6256030" cy="670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ru-RU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rgbClr val="3D3BF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3D3BF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3D3BF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2800" i="1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D8CE569-AB80-49F4-8647-13B7B6D8B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108" y="5742825"/>
                <a:ext cx="6256030" cy="67037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7839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091F8-2F03-4ED2-AA02-022F17E07BBF}"/>
              </a:ext>
            </a:extLst>
          </p:cNvPr>
          <p:cNvSpPr txBox="1"/>
          <p:nvPr/>
        </p:nvSpPr>
        <p:spPr>
          <a:xfrm>
            <a:off x="539013" y="1298241"/>
            <a:ext cx="4379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Уравнение Беллмана: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F9540C-34C2-48F0-8997-10E6A6525524}"/>
                  </a:ext>
                </a:extLst>
              </p:cNvPr>
              <p:cNvSpPr txBox="1"/>
              <p:nvPr/>
            </p:nvSpPr>
            <p:spPr>
              <a:xfrm>
                <a:off x="1673812" y="1859964"/>
                <a:ext cx="6032660" cy="778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𝑎</m:t>
                          </m:r>
                        </m:e>
                      </m:d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800" i="1" smtClean="0">
                                          <a:solidFill>
                                            <a:srgbClr val="EC4AA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EC4AA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rgbClr val="EC4AA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3D3BF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𝑠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3D3BF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′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F9540C-34C2-48F0-8997-10E6A6525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812" y="1859964"/>
                <a:ext cx="6032660" cy="778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EEFA8D1-6E5C-4074-A63A-DA924F65C69F}"/>
              </a:ext>
            </a:extLst>
          </p:cNvPr>
          <p:cNvSpPr txBox="1"/>
          <p:nvPr/>
        </p:nvSpPr>
        <p:spPr>
          <a:xfrm>
            <a:off x="9105069" y="1292966"/>
            <a:ext cx="233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для цепочки</a:t>
            </a:r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AD9996C-E7AD-48A6-AFE6-931A1555C398}"/>
              </a:ext>
            </a:extLst>
          </p:cNvPr>
          <p:cNvGrpSpPr/>
          <p:nvPr/>
        </p:nvGrpSpPr>
        <p:grpSpPr>
          <a:xfrm>
            <a:off x="9208639" y="1842186"/>
            <a:ext cx="2157964" cy="725532"/>
            <a:chOff x="3078058" y="3904810"/>
            <a:chExt cx="2157964" cy="725532"/>
          </a:xfrm>
        </p:grpSpPr>
        <p:sp>
          <p:nvSpPr>
            <p:cNvPr id="8" name="Скругленный прямоугольник 75">
              <a:extLst>
                <a:ext uri="{FF2B5EF4-FFF2-40B4-BE49-F238E27FC236}">
                  <a16:creationId xmlns:a16="http://schemas.microsoft.com/office/drawing/2014/main" id="{1D737CD4-3215-48A7-9895-2404CCA14164}"/>
                </a:ext>
              </a:extLst>
            </p:cNvPr>
            <p:cNvSpPr/>
            <p:nvPr/>
          </p:nvSpPr>
          <p:spPr>
            <a:xfrm>
              <a:off x="3078058" y="3904810"/>
              <a:ext cx="2157964" cy="725532"/>
            </a:xfrm>
            <a:prstGeom prst="roundRect">
              <a:avLst/>
            </a:prstGeom>
            <a:solidFill>
              <a:schemeClr val="bg1">
                <a:lumMod val="95000"/>
                <a:lumOff val="5000"/>
              </a:schemeClr>
            </a:solidFill>
            <a:ln w="38100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9F7218-14A4-4FCE-92B2-F998033DF060}"/>
                    </a:ext>
                  </a:extLst>
                </p:cNvPr>
                <p:cNvSpPr txBox="1"/>
                <p:nvPr/>
              </p:nvSpPr>
              <p:spPr>
                <a:xfrm>
                  <a:off x="3252272" y="3986715"/>
                  <a:ext cx="184827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𝑟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′</m:t>
                        </m:r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9F7218-14A4-4FCE-92B2-F998033DF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272" y="3986715"/>
                  <a:ext cx="184827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483661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091F8-2F03-4ED2-AA02-022F17E07BBF}"/>
              </a:ext>
            </a:extLst>
          </p:cNvPr>
          <p:cNvSpPr txBox="1"/>
          <p:nvPr/>
        </p:nvSpPr>
        <p:spPr>
          <a:xfrm>
            <a:off x="539013" y="1298241"/>
            <a:ext cx="4379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Уравнение Беллмана: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1C407-00C2-40F6-B588-6FF7736192D1}"/>
              </a:ext>
            </a:extLst>
          </p:cNvPr>
          <p:cNvSpPr txBox="1"/>
          <p:nvPr/>
        </p:nvSpPr>
        <p:spPr>
          <a:xfrm>
            <a:off x="539012" y="3206692"/>
            <a:ext cx="6898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Итерация обновления</a:t>
            </a:r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Q-</a:t>
            </a:r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функции: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F9540C-34C2-48F0-8997-10E6A6525524}"/>
                  </a:ext>
                </a:extLst>
              </p:cNvPr>
              <p:cNvSpPr txBox="1"/>
              <p:nvPr/>
            </p:nvSpPr>
            <p:spPr>
              <a:xfrm>
                <a:off x="1673812" y="1859964"/>
                <a:ext cx="6032660" cy="778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𝑎</m:t>
                          </m:r>
                        </m:e>
                      </m:d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800" i="1" smtClean="0">
                                          <a:solidFill>
                                            <a:srgbClr val="EC4AA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EC4AA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rgbClr val="EC4AA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3D3BF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𝑠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3D3BF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′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F9540C-34C2-48F0-8997-10E6A6525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812" y="1859964"/>
                <a:ext cx="6032660" cy="778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EEFA8D1-6E5C-4074-A63A-DA924F65C69F}"/>
              </a:ext>
            </a:extLst>
          </p:cNvPr>
          <p:cNvSpPr txBox="1"/>
          <p:nvPr/>
        </p:nvSpPr>
        <p:spPr>
          <a:xfrm>
            <a:off x="9105069" y="1292966"/>
            <a:ext cx="233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для цепочки</a:t>
            </a:r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AD9996C-E7AD-48A6-AFE6-931A1555C398}"/>
              </a:ext>
            </a:extLst>
          </p:cNvPr>
          <p:cNvGrpSpPr/>
          <p:nvPr/>
        </p:nvGrpSpPr>
        <p:grpSpPr>
          <a:xfrm>
            <a:off x="9208639" y="1842186"/>
            <a:ext cx="2157964" cy="725532"/>
            <a:chOff x="3078058" y="3904810"/>
            <a:chExt cx="2157964" cy="725532"/>
          </a:xfrm>
        </p:grpSpPr>
        <p:sp>
          <p:nvSpPr>
            <p:cNvPr id="8" name="Скругленный прямоугольник 75">
              <a:extLst>
                <a:ext uri="{FF2B5EF4-FFF2-40B4-BE49-F238E27FC236}">
                  <a16:creationId xmlns:a16="http://schemas.microsoft.com/office/drawing/2014/main" id="{1D737CD4-3215-48A7-9895-2404CCA14164}"/>
                </a:ext>
              </a:extLst>
            </p:cNvPr>
            <p:cNvSpPr/>
            <p:nvPr/>
          </p:nvSpPr>
          <p:spPr>
            <a:xfrm>
              <a:off x="3078058" y="3904810"/>
              <a:ext cx="2157964" cy="725532"/>
            </a:xfrm>
            <a:prstGeom prst="roundRect">
              <a:avLst/>
            </a:prstGeom>
            <a:solidFill>
              <a:schemeClr val="bg1">
                <a:lumMod val="95000"/>
                <a:lumOff val="5000"/>
              </a:schemeClr>
            </a:solidFill>
            <a:ln w="38100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9F7218-14A4-4FCE-92B2-F998033DF060}"/>
                    </a:ext>
                  </a:extLst>
                </p:cNvPr>
                <p:cNvSpPr txBox="1"/>
                <p:nvPr/>
              </p:nvSpPr>
              <p:spPr>
                <a:xfrm>
                  <a:off x="3252272" y="3986715"/>
                  <a:ext cx="184827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𝑟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′</m:t>
                        </m:r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9F7218-14A4-4FCE-92B2-F998033DF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272" y="3986715"/>
                  <a:ext cx="184827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5E7E0C-014B-471A-A105-DCDD5FF50B88}"/>
                  </a:ext>
                </a:extLst>
              </p:cNvPr>
              <p:cNvSpPr txBox="1"/>
              <p:nvPr/>
            </p:nvSpPr>
            <p:spPr>
              <a:xfrm>
                <a:off x="1702687" y="3893338"/>
                <a:ext cx="6032660" cy="778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𝑎</m:t>
                          </m:r>
                        </m:e>
                      </m:d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800" i="1" smtClean="0">
                                          <a:solidFill>
                                            <a:srgbClr val="EC4AA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EC4AA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rgbClr val="EC4AA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3D3BF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𝑠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3D3BF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′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5E7E0C-014B-471A-A105-DCDD5FF50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687" y="3893338"/>
                <a:ext cx="6032660" cy="778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E8A7361-A9D0-415F-BB4B-8BCF655CB166}"/>
              </a:ext>
            </a:extLst>
          </p:cNvPr>
          <p:cNvSpPr/>
          <p:nvPr/>
        </p:nvSpPr>
        <p:spPr>
          <a:xfrm flipV="1">
            <a:off x="3326273" y="3884718"/>
            <a:ext cx="3182238" cy="821730"/>
          </a:xfrm>
          <a:prstGeom prst="roundRect">
            <a:avLst/>
          </a:prstGeom>
          <a:noFill/>
          <a:ln w="38100">
            <a:solidFill>
              <a:srgbClr val="EB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1690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091F8-2F03-4ED2-AA02-022F17E07BBF}"/>
              </a:ext>
            </a:extLst>
          </p:cNvPr>
          <p:cNvSpPr txBox="1"/>
          <p:nvPr/>
        </p:nvSpPr>
        <p:spPr>
          <a:xfrm>
            <a:off x="539013" y="1298241"/>
            <a:ext cx="4379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Уравнение Беллмана: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1C407-00C2-40F6-B588-6FF7736192D1}"/>
              </a:ext>
            </a:extLst>
          </p:cNvPr>
          <p:cNvSpPr txBox="1"/>
          <p:nvPr/>
        </p:nvSpPr>
        <p:spPr>
          <a:xfrm>
            <a:off x="539012" y="3206692"/>
            <a:ext cx="6898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Итерация обновления</a:t>
            </a:r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Q-</a:t>
            </a:r>
            <a:r>
              <a:rPr lang="ru-RU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функции:</a:t>
            </a:r>
            <a:endParaRPr lang="ru-RU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F9540C-34C2-48F0-8997-10E6A6525524}"/>
                  </a:ext>
                </a:extLst>
              </p:cNvPr>
              <p:cNvSpPr txBox="1"/>
              <p:nvPr/>
            </p:nvSpPr>
            <p:spPr>
              <a:xfrm>
                <a:off x="1673812" y="1859964"/>
                <a:ext cx="6032660" cy="778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𝑎</m:t>
                          </m:r>
                        </m:e>
                      </m:d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800" i="1" smtClean="0">
                                          <a:solidFill>
                                            <a:srgbClr val="EC4AA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EC4AA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rgbClr val="EC4AA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3D3BF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𝑠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3D3BF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′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F9540C-34C2-48F0-8997-10E6A6525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812" y="1859964"/>
                <a:ext cx="6032660" cy="778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EEFA8D1-6E5C-4074-A63A-DA924F65C69F}"/>
              </a:ext>
            </a:extLst>
          </p:cNvPr>
          <p:cNvSpPr txBox="1"/>
          <p:nvPr/>
        </p:nvSpPr>
        <p:spPr>
          <a:xfrm>
            <a:off x="9105069" y="1292966"/>
            <a:ext cx="233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для цепочки</a:t>
            </a:r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AD9996C-E7AD-48A6-AFE6-931A1555C398}"/>
              </a:ext>
            </a:extLst>
          </p:cNvPr>
          <p:cNvGrpSpPr/>
          <p:nvPr/>
        </p:nvGrpSpPr>
        <p:grpSpPr>
          <a:xfrm>
            <a:off x="9208639" y="1842186"/>
            <a:ext cx="2157964" cy="725532"/>
            <a:chOff x="3078058" y="3904810"/>
            <a:chExt cx="2157964" cy="725532"/>
          </a:xfrm>
        </p:grpSpPr>
        <p:sp>
          <p:nvSpPr>
            <p:cNvPr id="8" name="Скругленный прямоугольник 75">
              <a:extLst>
                <a:ext uri="{FF2B5EF4-FFF2-40B4-BE49-F238E27FC236}">
                  <a16:creationId xmlns:a16="http://schemas.microsoft.com/office/drawing/2014/main" id="{1D737CD4-3215-48A7-9895-2404CCA14164}"/>
                </a:ext>
              </a:extLst>
            </p:cNvPr>
            <p:cNvSpPr/>
            <p:nvPr/>
          </p:nvSpPr>
          <p:spPr>
            <a:xfrm>
              <a:off x="3078058" y="3904810"/>
              <a:ext cx="2157964" cy="725532"/>
            </a:xfrm>
            <a:prstGeom prst="roundRect">
              <a:avLst/>
            </a:prstGeom>
            <a:solidFill>
              <a:schemeClr val="bg1">
                <a:lumMod val="95000"/>
                <a:lumOff val="5000"/>
              </a:schemeClr>
            </a:solidFill>
            <a:ln w="38100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9F7218-14A4-4FCE-92B2-F998033DF060}"/>
                    </a:ext>
                  </a:extLst>
                </p:cNvPr>
                <p:cNvSpPr txBox="1"/>
                <p:nvPr/>
              </p:nvSpPr>
              <p:spPr>
                <a:xfrm>
                  <a:off x="3252272" y="3986715"/>
                  <a:ext cx="184827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𝑟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′</m:t>
                        </m:r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9F7218-14A4-4FCE-92B2-F998033DF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272" y="3986715"/>
                  <a:ext cx="184827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5E7E0C-014B-471A-A105-DCDD5FF50B88}"/>
                  </a:ext>
                </a:extLst>
              </p:cNvPr>
              <p:cNvSpPr txBox="1"/>
              <p:nvPr/>
            </p:nvSpPr>
            <p:spPr>
              <a:xfrm>
                <a:off x="1702687" y="3893338"/>
                <a:ext cx="6032660" cy="778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𝑎</m:t>
                          </m:r>
                        </m:e>
                      </m:d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800" i="1" smtClean="0">
                                          <a:solidFill>
                                            <a:srgbClr val="EC4AA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EC4AA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rgbClr val="EC4AA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3D3BF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𝑠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3D3BF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′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,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5E7E0C-014B-471A-A105-DCDD5FF50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687" y="3893338"/>
                <a:ext cx="6032660" cy="778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E8A7361-A9D0-415F-BB4B-8BCF655CB166}"/>
              </a:ext>
            </a:extLst>
          </p:cNvPr>
          <p:cNvSpPr/>
          <p:nvPr/>
        </p:nvSpPr>
        <p:spPr>
          <a:xfrm flipV="1">
            <a:off x="3326273" y="3884718"/>
            <a:ext cx="3182238" cy="821730"/>
          </a:xfrm>
          <a:prstGeom prst="roundRect">
            <a:avLst/>
          </a:prstGeom>
          <a:noFill/>
          <a:ln w="38100">
            <a:solidFill>
              <a:srgbClr val="EB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3E07CC-F082-4BA1-9F33-FF41100EFF80}"/>
                  </a:ext>
                </a:extLst>
              </p:cNvPr>
              <p:cNvSpPr txBox="1"/>
              <p:nvPr/>
            </p:nvSpPr>
            <p:spPr>
              <a:xfrm>
                <a:off x="1702687" y="5228652"/>
                <a:ext cx="38417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𝑎</m:t>
                          </m:r>
                        </m:e>
                      </m:d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ru-RU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𝑇𝑎𝑟𝑔𝑒𝑡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3E07CC-F082-4BA1-9F33-FF41100EF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687" y="5228652"/>
                <a:ext cx="38417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A857284-E451-4D0A-9843-A91CE807B11A}"/>
              </a:ext>
            </a:extLst>
          </p:cNvPr>
          <p:cNvSpPr/>
          <p:nvPr/>
        </p:nvSpPr>
        <p:spPr>
          <a:xfrm flipV="1">
            <a:off x="3384329" y="5089403"/>
            <a:ext cx="1448928" cy="821730"/>
          </a:xfrm>
          <a:prstGeom prst="roundRect">
            <a:avLst/>
          </a:prstGeom>
          <a:noFill/>
          <a:ln w="38100">
            <a:solidFill>
              <a:srgbClr val="EB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5353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Q-Learning: </a:t>
            </a: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</a:t>
            </a:r>
            <a:endParaRPr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A55CFDB-AB6B-4825-8637-3CC4F75C4C2A}"/>
              </a:ext>
            </a:extLst>
          </p:cNvPr>
          <p:cNvGrpSpPr/>
          <p:nvPr/>
        </p:nvGrpSpPr>
        <p:grpSpPr>
          <a:xfrm>
            <a:off x="1375224" y="1622465"/>
            <a:ext cx="736490" cy="725532"/>
            <a:chOff x="2772860" y="3015495"/>
            <a:chExt cx="736490" cy="725532"/>
          </a:xfrm>
        </p:grpSpPr>
        <p:sp>
          <p:nvSpPr>
            <p:cNvPr id="15" name="Скругленный прямоугольник 75">
              <a:extLst>
                <a:ext uri="{FF2B5EF4-FFF2-40B4-BE49-F238E27FC236}">
                  <a16:creationId xmlns:a16="http://schemas.microsoft.com/office/drawing/2014/main" id="{6EADE17B-D4A6-4F44-BBA4-EB4E03D65ED2}"/>
                </a:ext>
              </a:extLst>
            </p:cNvPr>
            <p:cNvSpPr/>
            <p:nvPr/>
          </p:nvSpPr>
          <p:spPr>
            <a:xfrm>
              <a:off x="2772860" y="3015495"/>
              <a:ext cx="736490" cy="725532"/>
            </a:xfrm>
            <a:prstGeom prst="roundRect">
              <a:avLst/>
            </a:prstGeom>
            <a:solidFill>
              <a:srgbClr val="3D3BFF"/>
            </a:solidFill>
            <a:ln w="38100">
              <a:solidFill>
                <a:srgbClr val="0000BC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27104549-5AE9-431B-A945-846F161E9120}"/>
                    </a:ext>
                  </a:extLst>
                </p:cNvPr>
                <p:cNvSpPr/>
                <p:nvPr/>
              </p:nvSpPr>
              <p:spPr>
                <a:xfrm>
                  <a:off x="2910047" y="3067169"/>
                  <a:ext cx="46455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</m:oMath>
                    </m:oMathPara>
                  </a14:m>
                  <a:endParaRPr lang="ru-RU" sz="28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27104549-5AE9-431B-A945-846F161E91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0047" y="3067169"/>
                  <a:ext cx="46455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748836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Q-Learning: </a:t>
            </a: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</a:t>
            </a:r>
            <a:endParaRPr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A55CFDB-AB6B-4825-8637-3CC4F75C4C2A}"/>
              </a:ext>
            </a:extLst>
          </p:cNvPr>
          <p:cNvGrpSpPr/>
          <p:nvPr/>
        </p:nvGrpSpPr>
        <p:grpSpPr>
          <a:xfrm>
            <a:off x="1375224" y="1622465"/>
            <a:ext cx="736490" cy="725532"/>
            <a:chOff x="2772860" y="3015495"/>
            <a:chExt cx="736490" cy="725532"/>
          </a:xfrm>
        </p:grpSpPr>
        <p:sp>
          <p:nvSpPr>
            <p:cNvPr id="15" name="Скругленный прямоугольник 75">
              <a:extLst>
                <a:ext uri="{FF2B5EF4-FFF2-40B4-BE49-F238E27FC236}">
                  <a16:creationId xmlns:a16="http://schemas.microsoft.com/office/drawing/2014/main" id="{6EADE17B-D4A6-4F44-BBA4-EB4E03D65ED2}"/>
                </a:ext>
              </a:extLst>
            </p:cNvPr>
            <p:cNvSpPr/>
            <p:nvPr/>
          </p:nvSpPr>
          <p:spPr>
            <a:xfrm>
              <a:off x="2772860" y="3015495"/>
              <a:ext cx="736490" cy="725532"/>
            </a:xfrm>
            <a:prstGeom prst="roundRect">
              <a:avLst/>
            </a:prstGeom>
            <a:solidFill>
              <a:srgbClr val="3D3BFF"/>
            </a:solidFill>
            <a:ln w="38100">
              <a:solidFill>
                <a:srgbClr val="0000BC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27104549-5AE9-431B-A945-846F161E9120}"/>
                    </a:ext>
                  </a:extLst>
                </p:cNvPr>
                <p:cNvSpPr/>
                <p:nvPr/>
              </p:nvSpPr>
              <p:spPr>
                <a:xfrm>
                  <a:off x="2910047" y="3067169"/>
                  <a:ext cx="46455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</m:oMath>
                    </m:oMathPara>
                  </a14:m>
                  <a:endParaRPr lang="ru-RU" sz="28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27104549-5AE9-431B-A945-846F161E91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0047" y="3067169"/>
                  <a:ext cx="46455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E36F12A-B537-43C3-B80A-C0E67AFDEE1F}"/>
              </a:ext>
            </a:extLst>
          </p:cNvPr>
          <p:cNvGrpSpPr/>
          <p:nvPr/>
        </p:nvGrpSpPr>
        <p:grpSpPr>
          <a:xfrm>
            <a:off x="3370495" y="1622465"/>
            <a:ext cx="736490" cy="725532"/>
            <a:chOff x="7827040" y="2989819"/>
            <a:chExt cx="736490" cy="725532"/>
          </a:xfrm>
        </p:grpSpPr>
        <p:sp>
          <p:nvSpPr>
            <p:cNvPr id="18" name="Скругленный прямоугольник 75">
              <a:extLst>
                <a:ext uri="{FF2B5EF4-FFF2-40B4-BE49-F238E27FC236}">
                  <a16:creationId xmlns:a16="http://schemas.microsoft.com/office/drawing/2014/main" id="{1E1CC1C0-54DA-4F71-89AB-132BAD180FB7}"/>
                </a:ext>
              </a:extLst>
            </p:cNvPr>
            <p:cNvSpPr/>
            <p:nvPr/>
          </p:nvSpPr>
          <p:spPr>
            <a:xfrm>
              <a:off x="7827040" y="2989819"/>
              <a:ext cx="736490" cy="725532"/>
            </a:xfrm>
            <a:prstGeom prst="roundRect">
              <a:avLst/>
            </a:prstGeom>
            <a:solidFill>
              <a:srgbClr val="EC4AAF"/>
            </a:solidFill>
            <a:ln w="38100">
              <a:solidFill>
                <a:srgbClr val="A3116B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B3D3A0E1-0854-4106-94EE-18712449E54D}"/>
                    </a:ext>
                  </a:extLst>
                </p:cNvPr>
                <p:cNvSpPr/>
                <p:nvPr/>
              </p:nvSpPr>
              <p:spPr>
                <a:xfrm>
                  <a:off x="7945225" y="3067169"/>
                  <a:ext cx="50122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</m:oMath>
                    </m:oMathPara>
                  </a14:m>
                  <a:endParaRPr lang="ru-RU" sz="28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B3D3A0E1-0854-4106-94EE-18712449E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225" y="3067169"/>
                  <a:ext cx="50122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9BA9472-8307-45C6-A981-5DE21D62D66D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2111714" y="1985231"/>
            <a:ext cx="125878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8D9B782-5483-4978-836E-78D66ED46369}"/>
                  </a:ext>
                </a:extLst>
              </p:cNvPr>
              <p:cNvSpPr/>
              <p:nvPr/>
            </p:nvSpPr>
            <p:spPr>
              <a:xfrm>
                <a:off x="2117781" y="1457208"/>
                <a:ext cx="134083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ru-RU" sz="24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8D9B782-5483-4978-836E-78D66ED46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781" y="1457208"/>
                <a:ext cx="1340830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4D49F904-16D4-41EF-ADC8-E89110D390B2}"/>
                  </a:ext>
                </a:extLst>
              </p:cNvPr>
              <p:cNvSpPr/>
              <p:nvPr/>
            </p:nvSpPr>
            <p:spPr>
              <a:xfrm>
                <a:off x="1721290" y="2639850"/>
                <a:ext cx="2229456" cy="640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4D49F904-16D4-41EF-ADC8-E89110D39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90" y="2639850"/>
                <a:ext cx="2229456" cy="640303"/>
              </a:xfrm>
              <a:prstGeom prst="rect">
                <a:avLst/>
              </a:prstGeom>
              <a:blipFill>
                <a:blip r:embed="rId6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7772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Q-Learning: </a:t>
            </a: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</a:t>
            </a:r>
            <a:endParaRPr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A55CFDB-AB6B-4825-8637-3CC4F75C4C2A}"/>
              </a:ext>
            </a:extLst>
          </p:cNvPr>
          <p:cNvGrpSpPr/>
          <p:nvPr/>
        </p:nvGrpSpPr>
        <p:grpSpPr>
          <a:xfrm>
            <a:off x="1375224" y="1622465"/>
            <a:ext cx="736490" cy="725532"/>
            <a:chOff x="2772860" y="3015495"/>
            <a:chExt cx="736490" cy="725532"/>
          </a:xfrm>
        </p:grpSpPr>
        <p:sp>
          <p:nvSpPr>
            <p:cNvPr id="15" name="Скругленный прямоугольник 75">
              <a:extLst>
                <a:ext uri="{FF2B5EF4-FFF2-40B4-BE49-F238E27FC236}">
                  <a16:creationId xmlns:a16="http://schemas.microsoft.com/office/drawing/2014/main" id="{6EADE17B-D4A6-4F44-BBA4-EB4E03D65ED2}"/>
                </a:ext>
              </a:extLst>
            </p:cNvPr>
            <p:cNvSpPr/>
            <p:nvPr/>
          </p:nvSpPr>
          <p:spPr>
            <a:xfrm>
              <a:off x="2772860" y="3015495"/>
              <a:ext cx="736490" cy="725532"/>
            </a:xfrm>
            <a:prstGeom prst="roundRect">
              <a:avLst/>
            </a:prstGeom>
            <a:solidFill>
              <a:srgbClr val="3D3BFF"/>
            </a:solidFill>
            <a:ln w="38100">
              <a:solidFill>
                <a:srgbClr val="0000BC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27104549-5AE9-431B-A945-846F161E9120}"/>
                    </a:ext>
                  </a:extLst>
                </p:cNvPr>
                <p:cNvSpPr/>
                <p:nvPr/>
              </p:nvSpPr>
              <p:spPr>
                <a:xfrm>
                  <a:off x="2910047" y="3067169"/>
                  <a:ext cx="46455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</m:oMath>
                    </m:oMathPara>
                  </a14:m>
                  <a:endParaRPr lang="ru-RU" sz="28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27104549-5AE9-431B-A945-846F161E91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0047" y="3067169"/>
                  <a:ext cx="46455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E36F12A-B537-43C3-B80A-C0E67AFDEE1F}"/>
              </a:ext>
            </a:extLst>
          </p:cNvPr>
          <p:cNvGrpSpPr/>
          <p:nvPr/>
        </p:nvGrpSpPr>
        <p:grpSpPr>
          <a:xfrm>
            <a:off x="3370495" y="1622465"/>
            <a:ext cx="736490" cy="725532"/>
            <a:chOff x="7827040" y="2989819"/>
            <a:chExt cx="736490" cy="725532"/>
          </a:xfrm>
        </p:grpSpPr>
        <p:sp>
          <p:nvSpPr>
            <p:cNvPr id="18" name="Скругленный прямоугольник 75">
              <a:extLst>
                <a:ext uri="{FF2B5EF4-FFF2-40B4-BE49-F238E27FC236}">
                  <a16:creationId xmlns:a16="http://schemas.microsoft.com/office/drawing/2014/main" id="{1E1CC1C0-54DA-4F71-89AB-132BAD180FB7}"/>
                </a:ext>
              </a:extLst>
            </p:cNvPr>
            <p:cNvSpPr/>
            <p:nvPr/>
          </p:nvSpPr>
          <p:spPr>
            <a:xfrm>
              <a:off x="7827040" y="2989819"/>
              <a:ext cx="736490" cy="725532"/>
            </a:xfrm>
            <a:prstGeom prst="roundRect">
              <a:avLst/>
            </a:prstGeom>
            <a:solidFill>
              <a:srgbClr val="EC4AAF"/>
            </a:solidFill>
            <a:ln w="38100">
              <a:solidFill>
                <a:srgbClr val="A3116B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B3D3A0E1-0854-4106-94EE-18712449E54D}"/>
                    </a:ext>
                  </a:extLst>
                </p:cNvPr>
                <p:cNvSpPr/>
                <p:nvPr/>
              </p:nvSpPr>
              <p:spPr>
                <a:xfrm>
                  <a:off x="7945225" y="3067169"/>
                  <a:ext cx="50122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</m:oMath>
                    </m:oMathPara>
                  </a14:m>
                  <a:endParaRPr lang="ru-RU" sz="28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B3D3A0E1-0854-4106-94EE-18712449E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225" y="3067169"/>
                  <a:ext cx="50122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9BA9472-8307-45C6-A981-5DE21D62D66D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2111714" y="1985231"/>
            <a:ext cx="125878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DF284B36-C04E-4A90-A40B-091CA43D04BB}"/>
              </a:ext>
            </a:extLst>
          </p:cNvPr>
          <p:cNvGrpSpPr/>
          <p:nvPr/>
        </p:nvGrpSpPr>
        <p:grpSpPr>
          <a:xfrm>
            <a:off x="4739151" y="1622466"/>
            <a:ext cx="1330951" cy="725531"/>
            <a:chOff x="1995363" y="3339474"/>
            <a:chExt cx="1517858" cy="1495274"/>
          </a:xfrm>
        </p:grpSpPr>
        <p:sp>
          <p:nvSpPr>
            <p:cNvPr id="22" name="Скругленный прямоугольник 75">
              <a:extLst>
                <a:ext uri="{FF2B5EF4-FFF2-40B4-BE49-F238E27FC236}">
                  <a16:creationId xmlns:a16="http://schemas.microsoft.com/office/drawing/2014/main" id="{0CCA1647-FFFA-4C79-9F93-9BC9916025BC}"/>
                </a:ext>
              </a:extLst>
            </p:cNvPr>
            <p:cNvSpPr/>
            <p:nvPr/>
          </p:nvSpPr>
          <p:spPr>
            <a:xfrm>
              <a:off x="1995363" y="3339474"/>
              <a:ext cx="1517858" cy="1495274"/>
            </a:xfrm>
            <a:prstGeom prst="roundRect">
              <a:avLst/>
            </a:prstGeom>
            <a:solidFill>
              <a:srgbClr val="FA6666"/>
            </a:solidFill>
            <a:ln w="38100">
              <a:solidFill>
                <a:srgbClr val="B6060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56CDB484-BF1C-4F14-96A9-CFB772F7C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132045" y="3584637"/>
              <a:ext cx="1258635" cy="1003203"/>
            </a:xfrm>
            <a:prstGeom prst="rect">
              <a:avLst/>
            </a:prstGeom>
          </p:spPr>
        </p:pic>
      </p:grp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43FD876F-0899-493F-80F2-D153CE112B4D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4106985" y="1985231"/>
            <a:ext cx="632166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EAAB157-F84A-4FD4-BF8B-495B450D67E7}"/>
              </a:ext>
            </a:extLst>
          </p:cNvPr>
          <p:cNvGrpSpPr/>
          <p:nvPr/>
        </p:nvGrpSpPr>
        <p:grpSpPr>
          <a:xfrm>
            <a:off x="6800967" y="1140797"/>
            <a:ext cx="736490" cy="1688868"/>
            <a:chOff x="10429110" y="1276434"/>
            <a:chExt cx="736490" cy="1688868"/>
          </a:xfrm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D775B00B-ED83-482B-894E-BE63DCC0BFC9}"/>
                </a:ext>
              </a:extLst>
            </p:cNvPr>
            <p:cNvGrpSpPr/>
            <p:nvPr/>
          </p:nvGrpSpPr>
          <p:grpSpPr>
            <a:xfrm>
              <a:off x="10429110" y="2239770"/>
              <a:ext cx="736490" cy="725532"/>
              <a:chOff x="2772860" y="3015495"/>
              <a:chExt cx="736490" cy="725532"/>
            </a:xfrm>
          </p:grpSpPr>
          <p:sp>
            <p:nvSpPr>
              <p:cNvPr id="30" name="Скругленный прямоугольник 75">
                <a:extLst>
                  <a:ext uri="{FF2B5EF4-FFF2-40B4-BE49-F238E27FC236}">
                    <a16:creationId xmlns:a16="http://schemas.microsoft.com/office/drawing/2014/main" id="{47E3DEEA-0738-4F32-BBC2-659C480E2074}"/>
                  </a:ext>
                </a:extLst>
              </p:cNvPr>
              <p:cNvSpPr/>
              <p:nvPr/>
            </p:nvSpPr>
            <p:spPr>
              <a:xfrm>
                <a:off x="2772860" y="3015495"/>
                <a:ext cx="736490" cy="725532"/>
              </a:xfrm>
              <a:prstGeom prst="roundRect">
                <a:avLst/>
              </a:prstGeom>
              <a:solidFill>
                <a:srgbClr val="3D3BFF"/>
              </a:solidFill>
              <a:ln w="38100">
                <a:solidFill>
                  <a:srgbClr val="0000BC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32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Прямоугольник 30">
                    <a:extLst>
                      <a:ext uri="{FF2B5EF4-FFF2-40B4-BE49-F238E27FC236}">
                        <a16:creationId xmlns:a16="http://schemas.microsoft.com/office/drawing/2014/main" id="{7C13D1A2-7620-4E9E-9C48-2FA3E7062DD0}"/>
                      </a:ext>
                    </a:extLst>
                  </p:cNvPr>
                  <p:cNvSpPr/>
                  <p:nvPr/>
                </p:nvSpPr>
                <p:spPr>
                  <a:xfrm>
                    <a:off x="2910047" y="3067169"/>
                    <a:ext cx="550151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oMath>
                      </m:oMathPara>
                    </a14:m>
                    <a:endParaRPr lang="ru-RU" sz="2800" dirty="0">
                      <a:solidFill>
                        <a:schemeClr val="bg1"/>
                      </a:solidFill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31" name="Прямоугольник 30">
                    <a:extLst>
                      <a:ext uri="{FF2B5EF4-FFF2-40B4-BE49-F238E27FC236}">
                        <a16:creationId xmlns:a16="http://schemas.microsoft.com/office/drawing/2014/main" id="{7C13D1A2-7620-4E9E-9C48-2FA3E7062D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0047" y="3067169"/>
                    <a:ext cx="550151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F360F37A-C72E-4C79-BBDC-5EFD2BF394EF}"/>
                </a:ext>
              </a:extLst>
            </p:cNvPr>
            <p:cNvGrpSpPr/>
            <p:nvPr/>
          </p:nvGrpSpPr>
          <p:grpSpPr>
            <a:xfrm>
              <a:off x="10429110" y="1276434"/>
              <a:ext cx="736490" cy="725532"/>
              <a:chOff x="7827040" y="2989819"/>
              <a:chExt cx="736490" cy="725532"/>
            </a:xfrm>
          </p:grpSpPr>
          <p:sp>
            <p:nvSpPr>
              <p:cNvPr id="28" name="Скругленный прямоугольник 75">
                <a:extLst>
                  <a:ext uri="{FF2B5EF4-FFF2-40B4-BE49-F238E27FC236}">
                    <a16:creationId xmlns:a16="http://schemas.microsoft.com/office/drawing/2014/main" id="{98E868CF-E6BC-44AF-82FE-C6BC6891E88C}"/>
                  </a:ext>
                </a:extLst>
              </p:cNvPr>
              <p:cNvSpPr/>
              <p:nvPr/>
            </p:nvSpPr>
            <p:spPr>
              <a:xfrm>
                <a:off x="7827040" y="2989819"/>
                <a:ext cx="736490" cy="725532"/>
              </a:xfrm>
              <a:prstGeom prst="roundRect">
                <a:avLst/>
              </a:prstGeom>
              <a:solidFill>
                <a:srgbClr val="00B050"/>
              </a:solidFill>
              <a:ln w="38100">
                <a:solidFill>
                  <a:srgbClr val="00682F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32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EE1CD028-05AA-42F7-8412-C12C60564BD5}"/>
                      </a:ext>
                    </a:extLst>
                  </p:cNvPr>
                  <p:cNvSpPr/>
                  <p:nvPr/>
                </p:nvSpPr>
                <p:spPr>
                  <a:xfrm>
                    <a:off x="7945225" y="3067169"/>
                    <a:ext cx="47147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oMath>
                      </m:oMathPara>
                    </a14:m>
                    <a:endParaRPr lang="ru-RU" sz="2800" dirty="0">
                      <a:solidFill>
                        <a:schemeClr val="bg1"/>
                      </a:solidFill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EE1CD028-05AA-42F7-8412-C12C60564B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5225" y="3067169"/>
                    <a:ext cx="471475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2" name="Соединитель: уступ 31">
            <a:extLst>
              <a:ext uri="{FF2B5EF4-FFF2-40B4-BE49-F238E27FC236}">
                <a16:creationId xmlns:a16="http://schemas.microsoft.com/office/drawing/2014/main" id="{38F92D55-9EF5-4D74-92A5-EE2C2DB931D9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6070102" y="1503563"/>
            <a:ext cx="730865" cy="481669"/>
          </a:xfrm>
          <a:prstGeom prst="bentConnector3">
            <a:avLst>
              <a:gd name="adj1" fmla="val 44732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: уступ 32">
            <a:extLst>
              <a:ext uri="{FF2B5EF4-FFF2-40B4-BE49-F238E27FC236}">
                <a16:creationId xmlns:a16="http://schemas.microsoft.com/office/drawing/2014/main" id="{198D599D-58CF-42F3-926F-CEB0512C6745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>
            <a:off x="6070102" y="1985232"/>
            <a:ext cx="730865" cy="481667"/>
          </a:xfrm>
          <a:prstGeom prst="bentConnector3">
            <a:avLst>
              <a:gd name="adj1" fmla="val 44732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83653A4-216C-48CB-9A7D-A24A34322D56}"/>
              </a:ext>
            </a:extLst>
          </p:cNvPr>
          <p:cNvSpPr/>
          <p:nvPr/>
        </p:nvSpPr>
        <p:spPr>
          <a:xfrm>
            <a:off x="4710219" y="1190156"/>
            <a:ext cx="1340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среда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8D9B782-5483-4978-836E-78D66ED46369}"/>
                  </a:ext>
                </a:extLst>
              </p:cNvPr>
              <p:cNvSpPr/>
              <p:nvPr/>
            </p:nvSpPr>
            <p:spPr>
              <a:xfrm>
                <a:off x="2117781" y="1457208"/>
                <a:ext cx="134083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ru-RU" sz="24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8D9B782-5483-4978-836E-78D66ED46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781" y="1457208"/>
                <a:ext cx="1340830" cy="461665"/>
              </a:xfrm>
              <a:prstGeom prst="rect">
                <a:avLst/>
              </a:prstGeom>
              <a:blipFill>
                <a:blip r:embed="rId8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8745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Q-Learning: </a:t>
            </a: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</a:t>
            </a:r>
            <a:endParaRPr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A55CFDB-AB6B-4825-8637-3CC4F75C4C2A}"/>
              </a:ext>
            </a:extLst>
          </p:cNvPr>
          <p:cNvGrpSpPr/>
          <p:nvPr/>
        </p:nvGrpSpPr>
        <p:grpSpPr>
          <a:xfrm>
            <a:off x="1375224" y="1622465"/>
            <a:ext cx="736490" cy="725532"/>
            <a:chOff x="2772860" y="3015495"/>
            <a:chExt cx="736490" cy="725532"/>
          </a:xfrm>
        </p:grpSpPr>
        <p:sp>
          <p:nvSpPr>
            <p:cNvPr id="15" name="Скругленный прямоугольник 75">
              <a:extLst>
                <a:ext uri="{FF2B5EF4-FFF2-40B4-BE49-F238E27FC236}">
                  <a16:creationId xmlns:a16="http://schemas.microsoft.com/office/drawing/2014/main" id="{6EADE17B-D4A6-4F44-BBA4-EB4E03D65ED2}"/>
                </a:ext>
              </a:extLst>
            </p:cNvPr>
            <p:cNvSpPr/>
            <p:nvPr/>
          </p:nvSpPr>
          <p:spPr>
            <a:xfrm>
              <a:off x="2772860" y="3015495"/>
              <a:ext cx="736490" cy="725532"/>
            </a:xfrm>
            <a:prstGeom prst="roundRect">
              <a:avLst/>
            </a:prstGeom>
            <a:solidFill>
              <a:srgbClr val="3D3BFF"/>
            </a:solidFill>
            <a:ln w="38100">
              <a:solidFill>
                <a:srgbClr val="0000BC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27104549-5AE9-431B-A945-846F161E9120}"/>
                    </a:ext>
                  </a:extLst>
                </p:cNvPr>
                <p:cNvSpPr/>
                <p:nvPr/>
              </p:nvSpPr>
              <p:spPr>
                <a:xfrm>
                  <a:off x="2910047" y="3067169"/>
                  <a:ext cx="46455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</m:oMath>
                    </m:oMathPara>
                  </a14:m>
                  <a:endParaRPr lang="ru-RU" sz="28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27104549-5AE9-431B-A945-846F161E91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0047" y="3067169"/>
                  <a:ext cx="46455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E36F12A-B537-43C3-B80A-C0E67AFDEE1F}"/>
              </a:ext>
            </a:extLst>
          </p:cNvPr>
          <p:cNvGrpSpPr/>
          <p:nvPr/>
        </p:nvGrpSpPr>
        <p:grpSpPr>
          <a:xfrm>
            <a:off x="3370495" y="1622465"/>
            <a:ext cx="736490" cy="725532"/>
            <a:chOff x="7827040" y="2989819"/>
            <a:chExt cx="736490" cy="725532"/>
          </a:xfrm>
        </p:grpSpPr>
        <p:sp>
          <p:nvSpPr>
            <p:cNvPr id="18" name="Скругленный прямоугольник 75">
              <a:extLst>
                <a:ext uri="{FF2B5EF4-FFF2-40B4-BE49-F238E27FC236}">
                  <a16:creationId xmlns:a16="http://schemas.microsoft.com/office/drawing/2014/main" id="{1E1CC1C0-54DA-4F71-89AB-132BAD180FB7}"/>
                </a:ext>
              </a:extLst>
            </p:cNvPr>
            <p:cNvSpPr/>
            <p:nvPr/>
          </p:nvSpPr>
          <p:spPr>
            <a:xfrm>
              <a:off x="7827040" y="2989819"/>
              <a:ext cx="736490" cy="725532"/>
            </a:xfrm>
            <a:prstGeom prst="roundRect">
              <a:avLst/>
            </a:prstGeom>
            <a:solidFill>
              <a:srgbClr val="EC4AAF"/>
            </a:solidFill>
            <a:ln w="38100">
              <a:solidFill>
                <a:srgbClr val="A3116B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B3D3A0E1-0854-4106-94EE-18712449E54D}"/>
                    </a:ext>
                  </a:extLst>
                </p:cNvPr>
                <p:cNvSpPr/>
                <p:nvPr/>
              </p:nvSpPr>
              <p:spPr>
                <a:xfrm>
                  <a:off x="7945225" y="3067169"/>
                  <a:ext cx="50122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</m:oMath>
                    </m:oMathPara>
                  </a14:m>
                  <a:endParaRPr lang="ru-RU" sz="28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B3D3A0E1-0854-4106-94EE-18712449E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225" y="3067169"/>
                  <a:ext cx="50122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9BA9472-8307-45C6-A981-5DE21D62D66D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2111714" y="1985231"/>
            <a:ext cx="125878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DF284B36-C04E-4A90-A40B-091CA43D04BB}"/>
              </a:ext>
            </a:extLst>
          </p:cNvPr>
          <p:cNvGrpSpPr/>
          <p:nvPr/>
        </p:nvGrpSpPr>
        <p:grpSpPr>
          <a:xfrm>
            <a:off x="4739151" y="1622466"/>
            <a:ext cx="1330951" cy="725531"/>
            <a:chOff x="1995363" y="3339474"/>
            <a:chExt cx="1517858" cy="1495274"/>
          </a:xfrm>
        </p:grpSpPr>
        <p:sp>
          <p:nvSpPr>
            <p:cNvPr id="22" name="Скругленный прямоугольник 75">
              <a:extLst>
                <a:ext uri="{FF2B5EF4-FFF2-40B4-BE49-F238E27FC236}">
                  <a16:creationId xmlns:a16="http://schemas.microsoft.com/office/drawing/2014/main" id="{0CCA1647-FFFA-4C79-9F93-9BC9916025BC}"/>
                </a:ext>
              </a:extLst>
            </p:cNvPr>
            <p:cNvSpPr/>
            <p:nvPr/>
          </p:nvSpPr>
          <p:spPr>
            <a:xfrm>
              <a:off x="1995363" y="3339474"/>
              <a:ext cx="1517858" cy="1495274"/>
            </a:xfrm>
            <a:prstGeom prst="roundRect">
              <a:avLst/>
            </a:prstGeom>
            <a:solidFill>
              <a:srgbClr val="FA6666"/>
            </a:solidFill>
            <a:ln w="38100">
              <a:solidFill>
                <a:srgbClr val="B6060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56CDB484-BF1C-4F14-96A9-CFB772F7C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132045" y="3584637"/>
              <a:ext cx="1258635" cy="1003203"/>
            </a:xfrm>
            <a:prstGeom prst="rect">
              <a:avLst/>
            </a:prstGeom>
          </p:spPr>
        </p:pic>
      </p:grp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43FD876F-0899-493F-80F2-D153CE112B4D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4106985" y="1985231"/>
            <a:ext cx="632166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EAAB157-F84A-4FD4-BF8B-495B450D67E7}"/>
              </a:ext>
            </a:extLst>
          </p:cNvPr>
          <p:cNvGrpSpPr/>
          <p:nvPr/>
        </p:nvGrpSpPr>
        <p:grpSpPr>
          <a:xfrm>
            <a:off x="6800967" y="1140797"/>
            <a:ext cx="736490" cy="1688868"/>
            <a:chOff x="10429110" y="1276434"/>
            <a:chExt cx="736490" cy="1688868"/>
          </a:xfrm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D775B00B-ED83-482B-894E-BE63DCC0BFC9}"/>
                </a:ext>
              </a:extLst>
            </p:cNvPr>
            <p:cNvGrpSpPr/>
            <p:nvPr/>
          </p:nvGrpSpPr>
          <p:grpSpPr>
            <a:xfrm>
              <a:off x="10429110" y="2239770"/>
              <a:ext cx="736490" cy="725532"/>
              <a:chOff x="2772860" y="3015495"/>
              <a:chExt cx="736490" cy="725532"/>
            </a:xfrm>
          </p:grpSpPr>
          <p:sp>
            <p:nvSpPr>
              <p:cNvPr id="30" name="Скругленный прямоугольник 75">
                <a:extLst>
                  <a:ext uri="{FF2B5EF4-FFF2-40B4-BE49-F238E27FC236}">
                    <a16:creationId xmlns:a16="http://schemas.microsoft.com/office/drawing/2014/main" id="{47E3DEEA-0738-4F32-BBC2-659C480E2074}"/>
                  </a:ext>
                </a:extLst>
              </p:cNvPr>
              <p:cNvSpPr/>
              <p:nvPr/>
            </p:nvSpPr>
            <p:spPr>
              <a:xfrm>
                <a:off x="2772860" y="3015495"/>
                <a:ext cx="736490" cy="725532"/>
              </a:xfrm>
              <a:prstGeom prst="roundRect">
                <a:avLst/>
              </a:prstGeom>
              <a:solidFill>
                <a:srgbClr val="3D3BFF"/>
              </a:solidFill>
              <a:ln w="38100">
                <a:solidFill>
                  <a:srgbClr val="0000BC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32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Прямоугольник 30">
                    <a:extLst>
                      <a:ext uri="{FF2B5EF4-FFF2-40B4-BE49-F238E27FC236}">
                        <a16:creationId xmlns:a16="http://schemas.microsoft.com/office/drawing/2014/main" id="{7C13D1A2-7620-4E9E-9C48-2FA3E7062DD0}"/>
                      </a:ext>
                    </a:extLst>
                  </p:cNvPr>
                  <p:cNvSpPr/>
                  <p:nvPr/>
                </p:nvSpPr>
                <p:spPr>
                  <a:xfrm>
                    <a:off x="2910047" y="3067169"/>
                    <a:ext cx="550151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oMath>
                      </m:oMathPara>
                    </a14:m>
                    <a:endParaRPr lang="ru-RU" sz="2800" dirty="0">
                      <a:solidFill>
                        <a:schemeClr val="bg1"/>
                      </a:solidFill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31" name="Прямоугольник 30">
                    <a:extLst>
                      <a:ext uri="{FF2B5EF4-FFF2-40B4-BE49-F238E27FC236}">
                        <a16:creationId xmlns:a16="http://schemas.microsoft.com/office/drawing/2014/main" id="{7C13D1A2-7620-4E9E-9C48-2FA3E7062D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0047" y="3067169"/>
                    <a:ext cx="550151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F360F37A-C72E-4C79-BBDC-5EFD2BF394EF}"/>
                </a:ext>
              </a:extLst>
            </p:cNvPr>
            <p:cNvGrpSpPr/>
            <p:nvPr/>
          </p:nvGrpSpPr>
          <p:grpSpPr>
            <a:xfrm>
              <a:off x="10429110" y="1276434"/>
              <a:ext cx="736490" cy="725532"/>
              <a:chOff x="7827040" y="2989819"/>
              <a:chExt cx="736490" cy="725532"/>
            </a:xfrm>
          </p:grpSpPr>
          <p:sp>
            <p:nvSpPr>
              <p:cNvPr id="28" name="Скругленный прямоугольник 75">
                <a:extLst>
                  <a:ext uri="{FF2B5EF4-FFF2-40B4-BE49-F238E27FC236}">
                    <a16:creationId xmlns:a16="http://schemas.microsoft.com/office/drawing/2014/main" id="{98E868CF-E6BC-44AF-82FE-C6BC6891E88C}"/>
                  </a:ext>
                </a:extLst>
              </p:cNvPr>
              <p:cNvSpPr/>
              <p:nvPr/>
            </p:nvSpPr>
            <p:spPr>
              <a:xfrm>
                <a:off x="7827040" y="2989819"/>
                <a:ext cx="736490" cy="725532"/>
              </a:xfrm>
              <a:prstGeom prst="roundRect">
                <a:avLst/>
              </a:prstGeom>
              <a:solidFill>
                <a:srgbClr val="00B050"/>
              </a:solidFill>
              <a:ln w="38100">
                <a:solidFill>
                  <a:srgbClr val="00682F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32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EE1CD028-05AA-42F7-8412-C12C60564BD5}"/>
                      </a:ext>
                    </a:extLst>
                  </p:cNvPr>
                  <p:cNvSpPr/>
                  <p:nvPr/>
                </p:nvSpPr>
                <p:spPr>
                  <a:xfrm>
                    <a:off x="7945225" y="3067169"/>
                    <a:ext cx="47147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oMath>
                      </m:oMathPara>
                    </a14:m>
                    <a:endParaRPr lang="ru-RU" sz="2800" dirty="0">
                      <a:solidFill>
                        <a:schemeClr val="bg1"/>
                      </a:solidFill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EE1CD028-05AA-42F7-8412-C12C60564B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5225" y="3067169"/>
                    <a:ext cx="471475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2" name="Соединитель: уступ 31">
            <a:extLst>
              <a:ext uri="{FF2B5EF4-FFF2-40B4-BE49-F238E27FC236}">
                <a16:creationId xmlns:a16="http://schemas.microsoft.com/office/drawing/2014/main" id="{38F92D55-9EF5-4D74-92A5-EE2C2DB931D9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6070102" y="1503563"/>
            <a:ext cx="730865" cy="481669"/>
          </a:xfrm>
          <a:prstGeom prst="bentConnector3">
            <a:avLst>
              <a:gd name="adj1" fmla="val 44732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: уступ 32">
            <a:extLst>
              <a:ext uri="{FF2B5EF4-FFF2-40B4-BE49-F238E27FC236}">
                <a16:creationId xmlns:a16="http://schemas.microsoft.com/office/drawing/2014/main" id="{198D599D-58CF-42F3-926F-CEB0512C6745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>
            <a:off x="6070102" y="1985232"/>
            <a:ext cx="730865" cy="481667"/>
          </a:xfrm>
          <a:prstGeom prst="bentConnector3">
            <a:avLst>
              <a:gd name="adj1" fmla="val 44732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83653A4-216C-48CB-9A7D-A24A34322D56}"/>
              </a:ext>
            </a:extLst>
          </p:cNvPr>
          <p:cNvSpPr/>
          <p:nvPr/>
        </p:nvSpPr>
        <p:spPr>
          <a:xfrm>
            <a:off x="4710219" y="1190156"/>
            <a:ext cx="1340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среда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8D9B782-5483-4978-836E-78D66ED46369}"/>
                  </a:ext>
                </a:extLst>
              </p:cNvPr>
              <p:cNvSpPr/>
              <p:nvPr/>
            </p:nvSpPr>
            <p:spPr>
              <a:xfrm>
                <a:off x="2117781" y="1457208"/>
                <a:ext cx="134083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ru-RU" sz="24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8D9B782-5483-4978-836E-78D66ED46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781" y="1457208"/>
                <a:ext cx="1340830" cy="461665"/>
              </a:xfrm>
              <a:prstGeom prst="rect">
                <a:avLst/>
              </a:prstGeom>
              <a:blipFill>
                <a:blip r:embed="rId8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7D692AA1-9A57-4901-B4EA-AC5D5EFB5C73}"/>
              </a:ext>
            </a:extLst>
          </p:cNvPr>
          <p:cNvGrpSpPr/>
          <p:nvPr/>
        </p:nvGrpSpPr>
        <p:grpSpPr>
          <a:xfrm>
            <a:off x="8522839" y="1594536"/>
            <a:ext cx="2157964" cy="725532"/>
            <a:chOff x="3078058" y="3904810"/>
            <a:chExt cx="2157964" cy="725532"/>
          </a:xfrm>
        </p:grpSpPr>
        <p:sp>
          <p:nvSpPr>
            <p:cNvPr id="52" name="Скругленный прямоугольник 75">
              <a:extLst>
                <a:ext uri="{FF2B5EF4-FFF2-40B4-BE49-F238E27FC236}">
                  <a16:creationId xmlns:a16="http://schemas.microsoft.com/office/drawing/2014/main" id="{0768068E-E266-4541-B630-6AA70D524FED}"/>
                </a:ext>
              </a:extLst>
            </p:cNvPr>
            <p:cNvSpPr/>
            <p:nvPr/>
          </p:nvSpPr>
          <p:spPr>
            <a:xfrm>
              <a:off x="3078058" y="3904810"/>
              <a:ext cx="2157964" cy="725532"/>
            </a:xfrm>
            <a:prstGeom prst="roundRect">
              <a:avLst/>
            </a:prstGeom>
            <a:solidFill>
              <a:schemeClr val="bg1">
                <a:lumMod val="95000"/>
                <a:lumOff val="5000"/>
              </a:schemeClr>
            </a:solidFill>
            <a:ln w="38100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DF471ED-A4BC-47FA-AF3A-C7C1620D2999}"/>
                    </a:ext>
                  </a:extLst>
                </p:cNvPr>
                <p:cNvSpPr txBox="1"/>
                <p:nvPr/>
              </p:nvSpPr>
              <p:spPr>
                <a:xfrm>
                  <a:off x="3252272" y="3986715"/>
                  <a:ext cx="184827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𝑟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′</m:t>
                        </m:r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DF471ED-A4BC-47FA-AF3A-C7C1620D29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272" y="3986715"/>
                  <a:ext cx="1848279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919566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Q-Learning: </a:t>
            </a: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</a:t>
            </a:r>
            <a:endParaRPr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A55CFDB-AB6B-4825-8637-3CC4F75C4C2A}"/>
              </a:ext>
            </a:extLst>
          </p:cNvPr>
          <p:cNvGrpSpPr/>
          <p:nvPr/>
        </p:nvGrpSpPr>
        <p:grpSpPr>
          <a:xfrm>
            <a:off x="1375224" y="1622465"/>
            <a:ext cx="736490" cy="725532"/>
            <a:chOff x="2772860" y="3015495"/>
            <a:chExt cx="736490" cy="725532"/>
          </a:xfrm>
        </p:grpSpPr>
        <p:sp>
          <p:nvSpPr>
            <p:cNvPr id="15" name="Скругленный прямоугольник 75">
              <a:extLst>
                <a:ext uri="{FF2B5EF4-FFF2-40B4-BE49-F238E27FC236}">
                  <a16:creationId xmlns:a16="http://schemas.microsoft.com/office/drawing/2014/main" id="{6EADE17B-D4A6-4F44-BBA4-EB4E03D65ED2}"/>
                </a:ext>
              </a:extLst>
            </p:cNvPr>
            <p:cNvSpPr/>
            <p:nvPr/>
          </p:nvSpPr>
          <p:spPr>
            <a:xfrm>
              <a:off x="2772860" y="3015495"/>
              <a:ext cx="736490" cy="725532"/>
            </a:xfrm>
            <a:prstGeom prst="roundRect">
              <a:avLst/>
            </a:prstGeom>
            <a:solidFill>
              <a:srgbClr val="3D3BFF"/>
            </a:solidFill>
            <a:ln w="38100">
              <a:solidFill>
                <a:srgbClr val="0000BC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27104549-5AE9-431B-A945-846F161E9120}"/>
                    </a:ext>
                  </a:extLst>
                </p:cNvPr>
                <p:cNvSpPr/>
                <p:nvPr/>
              </p:nvSpPr>
              <p:spPr>
                <a:xfrm>
                  <a:off x="2910047" y="3067169"/>
                  <a:ext cx="46455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</m:oMath>
                    </m:oMathPara>
                  </a14:m>
                  <a:endParaRPr lang="ru-RU" sz="28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27104549-5AE9-431B-A945-846F161E91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0047" y="3067169"/>
                  <a:ext cx="46455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E36F12A-B537-43C3-B80A-C0E67AFDEE1F}"/>
              </a:ext>
            </a:extLst>
          </p:cNvPr>
          <p:cNvGrpSpPr/>
          <p:nvPr/>
        </p:nvGrpSpPr>
        <p:grpSpPr>
          <a:xfrm>
            <a:off x="3370495" y="1622465"/>
            <a:ext cx="736490" cy="725532"/>
            <a:chOff x="7827040" y="2989819"/>
            <a:chExt cx="736490" cy="725532"/>
          </a:xfrm>
        </p:grpSpPr>
        <p:sp>
          <p:nvSpPr>
            <p:cNvPr id="18" name="Скругленный прямоугольник 75">
              <a:extLst>
                <a:ext uri="{FF2B5EF4-FFF2-40B4-BE49-F238E27FC236}">
                  <a16:creationId xmlns:a16="http://schemas.microsoft.com/office/drawing/2014/main" id="{1E1CC1C0-54DA-4F71-89AB-132BAD180FB7}"/>
                </a:ext>
              </a:extLst>
            </p:cNvPr>
            <p:cNvSpPr/>
            <p:nvPr/>
          </p:nvSpPr>
          <p:spPr>
            <a:xfrm>
              <a:off x="7827040" y="2989819"/>
              <a:ext cx="736490" cy="725532"/>
            </a:xfrm>
            <a:prstGeom prst="roundRect">
              <a:avLst/>
            </a:prstGeom>
            <a:solidFill>
              <a:srgbClr val="EC4AAF"/>
            </a:solidFill>
            <a:ln w="38100">
              <a:solidFill>
                <a:srgbClr val="A3116B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B3D3A0E1-0854-4106-94EE-18712449E54D}"/>
                    </a:ext>
                  </a:extLst>
                </p:cNvPr>
                <p:cNvSpPr/>
                <p:nvPr/>
              </p:nvSpPr>
              <p:spPr>
                <a:xfrm>
                  <a:off x="7945225" y="3067169"/>
                  <a:ext cx="50122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</m:oMath>
                    </m:oMathPara>
                  </a14:m>
                  <a:endParaRPr lang="ru-RU" sz="28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B3D3A0E1-0854-4106-94EE-18712449E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225" y="3067169"/>
                  <a:ext cx="50122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9BA9472-8307-45C6-A981-5DE21D62D66D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2111714" y="1985231"/>
            <a:ext cx="125878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DF284B36-C04E-4A90-A40B-091CA43D04BB}"/>
              </a:ext>
            </a:extLst>
          </p:cNvPr>
          <p:cNvGrpSpPr/>
          <p:nvPr/>
        </p:nvGrpSpPr>
        <p:grpSpPr>
          <a:xfrm>
            <a:off x="4739151" y="1622466"/>
            <a:ext cx="1330951" cy="725531"/>
            <a:chOff x="1995363" y="3339474"/>
            <a:chExt cx="1517858" cy="1495274"/>
          </a:xfrm>
        </p:grpSpPr>
        <p:sp>
          <p:nvSpPr>
            <p:cNvPr id="22" name="Скругленный прямоугольник 75">
              <a:extLst>
                <a:ext uri="{FF2B5EF4-FFF2-40B4-BE49-F238E27FC236}">
                  <a16:creationId xmlns:a16="http://schemas.microsoft.com/office/drawing/2014/main" id="{0CCA1647-FFFA-4C79-9F93-9BC9916025BC}"/>
                </a:ext>
              </a:extLst>
            </p:cNvPr>
            <p:cNvSpPr/>
            <p:nvPr/>
          </p:nvSpPr>
          <p:spPr>
            <a:xfrm>
              <a:off x="1995363" y="3339474"/>
              <a:ext cx="1517858" cy="1495274"/>
            </a:xfrm>
            <a:prstGeom prst="roundRect">
              <a:avLst/>
            </a:prstGeom>
            <a:solidFill>
              <a:srgbClr val="FA6666"/>
            </a:solidFill>
            <a:ln w="38100">
              <a:solidFill>
                <a:srgbClr val="B6060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56CDB484-BF1C-4F14-96A9-CFB772F7C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132045" y="3584637"/>
              <a:ext cx="1258635" cy="1003203"/>
            </a:xfrm>
            <a:prstGeom prst="rect">
              <a:avLst/>
            </a:prstGeom>
          </p:spPr>
        </p:pic>
      </p:grp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43FD876F-0899-493F-80F2-D153CE112B4D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4106985" y="1985231"/>
            <a:ext cx="632166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EAAB157-F84A-4FD4-BF8B-495B450D67E7}"/>
              </a:ext>
            </a:extLst>
          </p:cNvPr>
          <p:cNvGrpSpPr/>
          <p:nvPr/>
        </p:nvGrpSpPr>
        <p:grpSpPr>
          <a:xfrm>
            <a:off x="6800967" y="1140797"/>
            <a:ext cx="736490" cy="1688868"/>
            <a:chOff x="10429110" y="1276434"/>
            <a:chExt cx="736490" cy="1688868"/>
          </a:xfrm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D775B00B-ED83-482B-894E-BE63DCC0BFC9}"/>
                </a:ext>
              </a:extLst>
            </p:cNvPr>
            <p:cNvGrpSpPr/>
            <p:nvPr/>
          </p:nvGrpSpPr>
          <p:grpSpPr>
            <a:xfrm>
              <a:off x="10429110" y="2239770"/>
              <a:ext cx="736490" cy="725532"/>
              <a:chOff x="2772860" y="3015495"/>
              <a:chExt cx="736490" cy="725532"/>
            </a:xfrm>
          </p:grpSpPr>
          <p:sp>
            <p:nvSpPr>
              <p:cNvPr id="30" name="Скругленный прямоугольник 75">
                <a:extLst>
                  <a:ext uri="{FF2B5EF4-FFF2-40B4-BE49-F238E27FC236}">
                    <a16:creationId xmlns:a16="http://schemas.microsoft.com/office/drawing/2014/main" id="{47E3DEEA-0738-4F32-BBC2-659C480E2074}"/>
                  </a:ext>
                </a:extLst>
              </p:cNvPr>
              <p:cNvSpPr/>
              <p:nvPr/>
            </p:nvSpPr>
            <p:spPr>
              <a:xfrm>
                <a:off x="2772860" y="3015495"/>
                <a:ext cx="736490" cy="725532"/>
              </a:xfrm>
              <a:prstGeom prst="roundRect">
                <a:avLst/>
              </a:prstGeom>
              <a:solidFill>
                <a:srgbClr val="3D3BFF"/>
              </a:solidFill>
              <a:ln w="38100">
                <a:solidFill>
                  <a:srgbClr val="0000BC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32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Прямоугольник 30">
                    <a:extLst>
                      <a:ext uri="{FF2B5EF4-FFF2-40B4-BE49-F238E27FC236}">
                        <a16:creationId xmlns:a16="http://schemas.microsoft.com/office/drawing/2014/main" id="{7C13D1A2-7620-4E9E-9C48-2FA3E7062DD0}"/>
                      </a:ext>
                    </a:extLst>
                  </p:cNvPr>
                  <p:cNvSpPr/>
                  <p:nvPr/>
                </p:nvSpPr>
                <p:spPr>
                  <a:xfrm>
                    <a:off x="2910047" y="3067169"/>
                    <a:ext cx="550151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oMath>
                      </m:oMathPara>
                    </a14:m>
                    <a:endParaRPr lang="ru-RU" sz="2800" dirty="0">
                      <a:solidFill>
                        <a:schemeClr val="bg1"/>
                      </a:solidFill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31" name="Прямоугольник 30">
                    <a:extLst>
                      <a:ext uri="{FF2B5EF4-FFF2-40B4-BE49-F238E27FC236}">
                        <a16:creationId xmlns:a16="http://schemas.microsoft.com/office/drawing/2014/main" id="{7C13D1A2-7620-4E9E-9C48-2FA3E7062D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0047" y="3067169"/>
                    <a:ext cx="550151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F360F37A-C72E-4C79-BBDC-5EFD2BF394EF}"/>
                </a:ext>
              </a:extLst>
            </p:cNvPr>
            <p:cNvGrpSpPr/>
            <p:nvPr/>
          </p:nvGrpSpPr>
          <p:grpSpPr>
            <a:xfrm>
              <a:off x="10429110" y="1276434"/>
              <a:ext cx="736490" cy="725532"/>
              <a:chOff x="7827040" y="2989819"/>
              <a:chExt cx="736490" cy="725532"/>
            </a:xfrm>
          </p:grpSpPr>
          <p:sp>
            <p:nvSpPr>
              <p:cNvPr id="28" name="Скругленный прямоугольник 75">
                <a:extLst>
                  <a:ext uri="{FF2B5EF4-FFF2-40B4-BE49-F238E27FC236}">
                    <a16:creationId xmlns:a16="http://schemas.microsoft.com/office/drawing/2014/main" id="{98E868CF-E6BC-44AF-82FE-C6BC6891E88C}"/>
                  </a:ext>
                </a:extLst>
              </p:cNvPr>
              <p:cNvSpPr/>
              <p:nvPr/>
            </p:nvSpPr>
            <p:spPr>
              <a:xfrm>
                <a:off x="7827040" y="2989819"/>
                <a:ext cx="736490" cy="725532"/>
              </a:xfrm>
              <a:prstGeom prst="roundRect">
                <a:avLst/>
              </a:prstGeom>
              <a:solidFill>
                <a:srgbClr val="00B050"/>
              </a:solidFill>
              <a:ln w="38100">
                <a:solidFill>
                  <a:srgbClr val="00682F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32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EE1CD028-05AA-42F7-8412-C12C60564BD5}"/>
                      </a:ext>
                    </a:extLst>
                  </p:cNvPr>
                  <p:cNvSpPr/>
                  <p:nvPr/>
                </p:nvSpPr>
                <p:spPr>
                  <a:xfrm>
                    <a:off x="7945225" y="3067169"/>
                    <a:ext cx="47147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oMath>
                      </m:oMathPara>
                    </a14:m>
                    <a:endParaRPr lang="ru-RU" sz="2800" dirty="0">
                      <a:solidFill>
                        <a:schemeClr val="bg1"/>
                      </a:solidFill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EE1CD028-05AA-42F7-8412-C12C60564B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5225" y="3067169"/>
                    <a:ext cx="471475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2" name="Соединитель: уступ 31">
            <a:extLst>
              <a:ext uri="{FF2B5EF4-FFF2-40B4-BE49-F238E27FC236}">
                <a16:creationId xmlns:a16="http://schemas.microsoft.com/office/drawing/2014/main" id="{38F92D55-9EF5-4D74-92A5-EE2C2DB931D9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6070102" y="1503563"/>
            <a:ext cx="730865" cy="481669"/>
          </a:xfrm>
          <a:prstGeom prst="bentConnector3">
            <a:avLst>
              <a:gd name="adj1" fmla="val 44732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: уступ 32">
            <a:extLst>
              <a:ext uri="{FF2B5EF4-FFF2-40B4-BE49-F238E27FC236}">
                <a16:creationId xmlns:a16="http://schemas.microsoft.com/office/drawing/2014/main" id="{198D599D-58CF-42F3-926F-CEB0512C6745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>
            <a:off x="6070102" y="1985232"/>
            <a:ext cx="730865" cy="481667"/>
          </a:xfrm>
          <a:prstGeom prst="bentConnector3">
            <a:avLst>
              <a:gd name="adj1" fmla="val 44732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83653A4-216C-48CB-9A7D-A24A34322D56}"/>
              </a:ext>
            </a:extLst>
          </p:cNvPr>
          <p:cNvSpPr/>
          <p:nvPr/>
        </p:nvSpPr>
        <p:spPr>
          <a:xfrm>
            <a:off x="4710219" y="1190156"/>
            <a:ext cx="1340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среда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8D9B782-5483-4978-836E-78D66ED46369}"/>
                  </a:ext>
                </a:extLst>
              </p:cNvPr>
              <p:cNvSpPr/>
              <p:nvPr/>
            </p:nvSpPr>
            <p:spPr>
              <a:xfrm>
                <a:off x="2117781" y="1457208"/>
                <a:ext cx="134083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ru-RU" sz="24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8D9B782-5483-4978-836E-78D66ED46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781" y="1457208"/>
                <a:ext cx="1340830" cy="461665"/>
              </a:xfrm>
              <a:prstGeom prst="rect">
                <a:avLst/>
              </a:prstGeom>
              <a:blipFill>
                <a:blip r:embed="rId8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A51115A5-2AAD-4C34-A16A-70B94BE5407C}"/>
              </a:ext>
            </a:extLst>
          </p:cNvPr>
          <p:cNvSpPr/>
          <p:nvPr/>
        </p:nvSpPr>
        <p:spPr>
          <a:xfrm flipV="1">
            <a:off x="3295171" y="3728169"/>
            <a:ext cx="1342143" cy="610564"/>
          </a:xfrm>
          <a:prstGeom prst="roundRect">
            <a:avLst/>
          </a:prstGeom>
          <a:noFill/>
          <a:ln w="38100">
            <a:solidFill>
              <a:srgbClr val="EB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18B24CFC-875C-4D80-9A00-5DE92DE5FF08}"/>
                  </a:ext>
                </a:extLst>
              </p:cNvPr>
              <p:cNvSpPr/>
              <p:nvPr/>
            </p:nvSpPr>
            <p:spPr>
              <a:xfrm>
                <a:off x="5225486" y="3354919"/>
                <a:ext cx="3177280" cy="670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  <m: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′,</m:t>
                              </m:r>
                              <m:r>
                                <a:rPr lang="en-US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18B24CFC-875C-4D80-9A00-5DE92DE5F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86" y="3354919"/>
                <a:ext cx="3177280" cy="6703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4942F5E0-FE9F-4AC5-A4AA-6A173DC3B338}"/>
                  </a:ext>
                </a:extLst>
              </p:cNvPr>
              <p:cNvSpPr/>
              <p:nvPr/>
            </p:nvSpPr>
            <p:spPr>
              <a:xfrm>
                <a:off x="5215961" y="4178187"/>
                <a:ext cx="4714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4942F5E0-FE9F-4AC5-A4AA-6A173DC3B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961" y="4178187"/>
                <a:ext cx="47147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Левая круглая скобка 42">
            <a:extLst>
              <a:ext uri="{FF2B5EF4-FFF2-40B4-BE49-F238E27FC236}">
                <a16:creationId xmlns:a16="http://schemas.microsoft.com/office/drawing/2014/main" id="{5A580E45-A9B4-43ED-B3A1-62E0B3FD8729}"/>
              </a:ext>
            </a:extLst>
          </p:cNvPr>
          <p:cNvSpPr/>
          <p:nvPr/>
        </p:nvSpPr>
        <p:spPr>
          <a:xfrm>
            <a:off x="5130521" y="3259268"/>
            <a:ext cx="182880" cy="159002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F7417C9E-8007-427A-B010-0113291EDAA9}"/>
              </a:ext>
            </a:extLst>
          </p:cNvPr>
          <p:cNvSpPr/>
          <p:nvPr/>
        </p:nvSpPr>
        <p:spPr>
          <a:xfrm>
            <a:off x="5743339" y="4219287"/>
            <a:ext cx="3347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если конец эпизода)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89486F87-DBBC-4E56-9B14-11BE7BA082F0}"/>
                  </a:ext>
                </a:extLst>
              </p:cNvPr>
              <p:cNvSpPr/>
              <p:nvPr/>
            </p:nvSpPr>
            <p:spPr>
              <a:xfrm>
                <a:off x="3248517" y="3760947"/>
                <a:ext cx="19070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𝑇𝑎𝑟𝑔𝑒𝑡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</m:oMath>
                  </m:oMathPara>
                </a14:m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89486F87-DBBC-4E56-9B14-11BE7BA08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517" y="3760947"/>
                <a:ext cx="190706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7D692AA1-9A57-4901-B4EA-AC5D5EFB5C73}"/>
              </a:ext>
            </a:extLst>
          </p:cNvPr>
          <p:cNvGrpSpPr/>
          <p:nvPr/>
        </p:nvGrpSpPr>
        <p:grpSpPr>
          <a:xfrm>
            <a:off x="8522839" y="1594536"/>
            <a:ext cx="2157964" cy="725532"/>
            <a:chOff x="3078058" y="3904810"/>
            <a:chExt cx="2157964" cy="725532"/>
          </a:xfrm>
        </p:grpSpPr>
        <p:sp>
          <p:nvSpPr>
            <p:cNvPr id="52" name="Скругленный прямоугольник 75">
              <a:extLst>
                <a:ext uri="{FF2B5EF4-FFF2-40B4-BE49-F238E27FC236}">
                  <a16:creationId xmlns:a16="http://schemas.microsoft.com/office/drawing/2014/main" id="{0768068E-E266-4541-B630-6AA70D524FED}"/>
                </a:ext>
              </a:extLst>
            </p:cNvPr>
            <p:cNvSpPr/>
            <p:nvPr/>
          </p:nvSpPr>
          <p:spPr>
            <a:xfrm>
              <a:off x="3078058" y="3904810"/>
              <a:ext cx="2157964" cy="725532"/>
            </a:xfrm>
            <a:prstGeom prst="roundRect">
              <a:avLst/>
            </a:prstGeom>
            <a:solidFill>
              <a:schemeClr val="bg1">
                <a:lumMod val="95000"/>
                <a:lumOff val="5000"/>
              </a:schemeClr>
            </a:solidFill>
            <a:ln w="38100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DF471ED-A4BC-47FA-AF3A-C7C1620D2999}"/>
                    </a:ext>
                  </a:extLst>
                </p:cNvPr>
                <p:cNvSpPr txBox="1"/>
                <p:nvPr/>
              </p:nvSpPr>
              <p:spPr>
                <a:xfrm>
                  <a:off x="3252272" y="3986715"/>
                  <a:ext cx="184827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𝑟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′</m:t>
                        </m:r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DF471ED-A4BC-47FA-AF3A-C7C1620D29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272" y="3986715"/>
                  <a:ext cx="1848279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958390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Q-Learning: </a:t>
            </a: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</a:t>
            </a:r>
            <a:endParaRPr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A55CFDB-AB6B-4825-8637-3CC4F75C4C2A}"/>
              </a:ext>
            </a:extLst>
          </p:cNvPr>
          <p:cNvGrpSpPr/>
          <p:nvPr/>
        </p:nvGrpSpPr>
        <p:grpSpPr>
          <a:xfrm>
            <a:off x="1375224" y="1622465"/>
            <a:ext cx="736490" cy="725532"/>
            <a:chOff x="2772860" y="3015495"/>
            <a:chExt cx="736490" cy="725532"/>
          </a:xfrm>
        </p:grpSpPr>
        <p:sp>
          <p:nvSpPr>
            <p:cNvPr id="15" name="Скругленный прямоугольник 75">
              <a:extLst>
                <a:ext uri="{FF2B5EF4-FFF2-40B4-BE49-F238E27FC236}">
                  <a16:creationId xmlns:a16="http://schemas.microsoft.com/office/drawing/2014/main" id="{6EADE17B-D4A6-4F44-BBA4-EB4E03D65ED2}"/>
                </a:ext>
              </a:extLst>
            </p:cNvPr>
            <p:cNvSpPr/>
            <p:nvPr/>
          </p:nvSpPr>
          <p:spPr>
            <a:xfrm>
              <a:off x="2772860" y="3015495"/>
              <a:ext cx="736490" cy="725532"/>
            </a:xfrm>
            <a:prstGeom prst="roundRect">
              <a:avLst/>
            </a:prstGeom>
            <a:solidFill>
              <a:srgbClr val="3D3BFF"/>
            </a:solidFill>
            <a:ln w="38100">
              <a:solidFill>
                <a:srgbClr val="0000BC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27104549-5AE9-431B-A945-846F161E9120}"/>
                    </a:ext>
                  </a:extLst>
                </p:cNvPr>
                <p:cNvSpPr/>
                <p:nvPr/>
              </p:nvSpPr>
              <p:spPr>
                <a:xfrm>
                  <a:off x="2910047" y="3067169"/>
                  <a:ext cx="46455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</m:oMath>
                    </m:oMathPara>
                  </a14:m>
                  <a:endParaRPr lang="ru-RU" sz="28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27104549-5AE9-431B-A945-846F161E91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0047" y="3067169"/>
                  <a:ext cx="46455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E36F12A-B537-43C3-B80A-C0E67AFDEE1F}"/>
              </a:ext>
            </a:extLst>
          </p:cNvPr>
          <p:cNvGrpSpPr/>
          <p:nvPr/>
        </p:nvGrpSpPr>
        <p:grpSpPr>
          <a:xfrm>
            <a:off x="3370495" y="1622465"/>
            <a:ext cx="736490" cy="725532"/>
            <a:chOff x="7827040" y="2989819"/>
            <a:chExt cx="736490" cy="725532"/>
          </a:xfrm>
        </p:grpSpPr>
        <p:sp>
          <p:nvSpPr>
            <p:cNvPr id="18" name="Скругленный прямоугольник 75">
              <a:extLst>
                <a:ext uri="{FF2B5EF4-FFF2-40B4-BE49-F238E27FC236}">
                  <a16:creationId xmlns:a16="http://schemas.microsoft.com/office/drawing/2014/main" id="{1E1CC1C0-54DA-4F71-89AB-132BAD180FB7}"/>
                </a:ext>
              </a:extLst>
            </p:cNvPr>
            <p:cNvSpPr/>
            <p:nvPr/>
          </p:nvSpPr>
          <p:spPr>
            <a:xfrm>
              <a:off x="7827040" y="2989819"/>
              <a:ext cx="736490" cy="725532"/>
            </a:xfrm>
            <a:prstGeom prst="roundRect">
              <a:avLst/>
            </a:prstGeom>
            <a:solidFill>
              <a:srgbClr val="EC4AAF"/>
            </a:solidFill>
            <a:ln w="38100">
              <a:solidFill>
                <a:srgbClr val="A3116B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B3D3A0E1-0854-4106-94EE-18712449E54D}"/>
                    </a:ext>
                  </a:extLst>
                </p:cNvPr>
                <p:cNvSpPr/>
                <p:nvPr/>
              </p:nvSpPr>
              <p:spPr>
                <a:xfrm>
                  <a:off x="7945225" y="3067169"/>
                  <a:ext cx="50122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</m:oMath>
                    </m:oMathPara>
                  </a14:m>
                  <a:endParaRPr lang="ru-RU" sz="28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B3D3A0E1-0854-4106-94EE-18712449E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225" y="3067169"/>
                  <a:ext cx="50122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9BA9472-8307-45C6-A981-5DE21D62D66D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2111714" y="1985231"/>
            <a:ext cx="125878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DF284B36-C04E-4A90-A40B-091CA43D04BB}"/>
              </a:ext>
            </a:extLst>
          </p:cNvPr>
          <p:cNvGrpSpPr/>
          <p:nvPr/>
        </p:nvGrpSpPr>
        <p:grpSpPr>
          <a:xfrm>
            <a:off x="4739151" y="1622466"/>
            <a:ext cx="1330951" cy="725531"/>
            <a:chOff x="1995363" y="3339474"/>
            <a:chExt cx="1517858" cy="1495274"/>
          </a:xfrm>
        </p:grpSpPr>
        <p:sp>
          <p:nvSpPr>
            <p:cNvPr id="22" name="Скругленный прямоугольник 75">
              <a:extLst>
                <a:ext uri="{FF2B5EF4-FFF2-40B4-BE49-F238E27FC236}">
                  <a16:creationId xmlns:a16="http://schemas.microsoft.com/office/drawing/2014/main" id="{0CCA1647-FFFA-4C79-9F93-9BC9916025BC}"/>
                </a:ext>
              </a:extLst>
            </p:cNvPr>
            <p:cNvSpPr/>
            <p:nvPr/>
          </p:nvSpPr>
          <p:spPr>
            <a:xfrm>
              <a:off x="1995363" y="3339474"/>
              <a:ext cx="1517858" cy="1495274"/>
            </a:xfrm>
            <a:prstGeom prst="roundRect">
              <a:avLst/>
            </a:prstGeom>
            <a:solidFill>
              <a:srgbClr val="FA6666"/>
            </a:solidFill>
            <a:ln w="38100">
              <a:solidFill>
                <a:srgbClr val="B6060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56CDB484-BF1C-4F14-96A9-CFB772F7C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132045" y="3584637"/>
              <a:ext cx="1258635" cy="1003203"/>
            </a:xfrm>
            <a:prstGeom prst="rect">
              <a:avLst/>
            </a:prstGeom>
          </p:spPr>
        </p:pic>
      </p:grp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43FD876F-0899-493F-80F2-D153CE112B4D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4106985" y="1985231"/>
            <a:ext cx="632166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EAAB157-F84A-4FD4-BF8B-495B450D67E7}"/>
              </a:ext>
            </a:extLst>
          </p:cNvPr>
          <p:cNvGrpSpPr/>
          <p:nvPr/>
        </p:nvGrpSpPr>
        <p:grpSpPr>
          <a:xfrm>
            <a:off x="6800967" y="1140797"/>
            <a:ext cx="736490" cy="1688868"/>
            <a:chOff x="10429110" y="1276434"/>
            <a:chExt cx="736490" cy="1688868"/>
          </a:xfrm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D775B00B-ED83-482B-894E-BE63DCC0BFC9}"/>
                </a:ext>
              </a:extLst>
            </p:cNvPr>
            <p:cNvGrpSpPr/>
            <p:nvPr/>
          </p:nvGrpSpPr>
          <p:grpSpPr>
            <a:xfrm>
              <a:off x="10429110" y="2239770"/>
              <a:ext cx="736490" cy="725532"/>
              <a:chOff x="2772860" y="3015495"/>
              <a:chExt cx="736490" cy="725532"/>
            </a:xfrm>
          </p:grpSpPr>
          <p:sp>
            <p:nvSpPr>
              <p:cNvPr id="30" name="Скругленный прямоугольник 75">
                <a:extLst>
                  <a:ext uri="{FF2B5EF4-FFF2-40B4-BE49-F238E27FC236}">
                    <a16:creationId xmlns:a16="http://schemas.microsoft.com/office/drawing/2014/main" id="{47E3DEEA-0738-4F32-BBC2-659C480E2074}"/>
                  </a:ext>
                </a:extLst>
              </p:cNvPr>
              <p:cNvSpPr/>
              <p:nvPr/>
            </p:nvSpPr>
            <p:spPr>
              <a:xfrm>
                <a:off x="2772860" y="3015495"/>
                <a:ext cx="736490" cy="725532"/>
              </a:xfrm>
              <a:prstGeom prst="roundRect">
                <a:avLst/>
              </a:prstGeom>
              <a:solidFill>
                <a:srgbClr val="3D3BFF"/>
              </a:solidFill>
              <a:ln w="38100">
                <a:solidFill>
                  <a:srgbClr val="0000BC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32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Прямоугольник 30">
                    <a:extLst>
                      <a:ext uri="{FF2B5EF4-FFF2-40B4-BE49-F238E27FC236}">
                        <a16:creationId xmlns:a16="http://schemas.microsoft.com/office/drawing/2014/main" id="{7C13D1A2-7620-4E9E-9C48-2FA3E7062DD0}"/>
                      </a:ext>
                    </a:extLst>
                  </p:cNvPr>
                  <p:cNvSpPr/>
                  <p:nvPr/>
                </p:nvSpPr>
                <p:spPr>
                  <a:xfrm>
                    <a:off x="2910047" y="3067169"/>
                    <a:ext cx="550151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oMath>
                      </m:oMathPara>
                    </a14:m>
                    <a:endParaRPr lang="ru-RU" sz="2800" dirty="0">
                      <a:solidFill>
                        <a:schemeClr val="bg1"/>
                      </a:solidFill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31" name="Прямоугольник 30">
                    <a:extLst>
                      <a:ext uri="{FF2B5EF4-FFF2-40B4-BE49-F238E27FC236}">
                        <a16:creationId xmlns:a16="http://schemas.microsoft.com/office/drawing/2014/main" id="{7C13D1A2-7620-4E9E-9C48-2FA3E7062D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0047" y="3067169"/>
                    <a:ext cx="550151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F360F37A-C72E-4C79-BBDC-5EFD2BF394EF}"/>
                </a:ext>
              </a:extLst>
            </p:cNvPr>
            <p:cNvGrpSpPr/>
            <p:nvPr/>
          </p:nvGrpSpPr>
          <p:grpSpPr>
            <a:xfrm>
              <a:off x="10429110" y="1276434"/>
              <a:ext cx="736490" cy="725532"/>
              <a:chOff x="7827040" y="2989819"/>
              <a:chExt cx="736490" cy="725532"/>
            </a:xfrm>
          </p:grpSpPr>
          <p:sp>
            <p:nvSpPr>
              <p:cNvPr id="28" name="Скругленный прямоугольник 75">
                <a:extLst>
                  <a:ext uri="{FF2B5EF4-FFF2-40B4-BE49-F238E27FC236}">
                    <a16:creationId xmlns:a16="http://schemas.microsoft.com/office/drawing/2014/main" id="{98E868CF-E6BC-44AF-82FE-C6BC6891E88C}"/>
                  </a:ext>
                </a:extLst>
              </p:cNvPr>
              <p:cNvSpPr/>
              <p:nvPr/>
            </p:nvSpPr>
            <p:spPr>
              <a:xfrm>
                <a:off x="7827040" y="2989819"/>
                <a:ext cx="736490" cy="725532"/>
              </a:xfrm>
              <a:prstGeom prst="roundRect">
                <a:avLst/>
              </a:prstGeom>
              <a:solidFill>
                <a:srgbClr val="00B050"/>
              </a:solidFill>
              <a:ln w="38100">
                <a:solidFill>
                  <a:srgbClr val="00682F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32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EE1CD028-05AA-42F7-8412-C12C60564BD5}"/>
                      </a:ext>
                    </a:extLst>
                  </p:cNvPr>
                  <p:cNvSpPr/>
                  <p:nvPr/>
                </p:nvSpPr>
                <p:spPr>
                  <a:xfrm>
                    <a:off x="7945225" y="3067169"/>
                    <a:ext cx="47147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oMath>
                      </m:oMathPara>
                    </a14:m>
                    <a:endParaRPr lang="ru-RU" sz="2800" dirty="0">
                      <a:solidFill>
                        <a:schemeClr val="bg1"/>
                      </a:solidFill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EE1CD028-05AA-42F7-8412-C12C60564B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5225" y="3067169"/>
                    <a:ext cx="471475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2" name="Соединитель: уступ 31">
            <a:extLst>
              <a:ext uri="{FF2B5EF4-FFF2-40B4-BE49-F238E27FC236}">
                <a16:creationId xmlns:a16="http://schemas.microsoft.com/office/drawing/2014/main" id="{38F92D55-9EF5-4D74-92A5-EE2C2DB931D9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6070102" y="1503563"/>
            <a:ext cx="730865" cy="481669"/>
          </a:xfrm>
          <a:prstGeom prst="bentConnector3">
            <a:avLst>
              <a:gd name="adj1" fmla="val 44732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: уступ 32">
            <a:extLst>
              <a:ext uri="{FF2B5EF4-FFF2-40B4-BE49-F238E27FC236}">
                <a16:creationId xmlns:a16="http://schemas.microsoft.com/office/drawing/2014/main" id="{198D599D-58CF-42F3-926F-CEB0512C6745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>
            <a:off x="6070102" y="1985232"/>
            <a:ext cx="730865" cy="481667"/>
          </a:xfrm>
          <a:prstGeom prst="bentConnector3">
            <a:avLst>
              <a:gd name="adj1" fmla="val 44732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83653A4-216C-48CB-9A7D-A24A34322D56}"/>
              </a:ext>
            </a:extLst>
          </p:cNvPr>
          <p:cNvSpPr/>
          <p:nvPr/>
        </p:nvSpPr>
        <p:spPr>
          <a:xfrm>
            <a:off x="4710219" y="1190156"/>
            <a:ext cx="1340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среда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8D9B782-5483-4978-836E-78D66ED46369}"/>
                  </a:ext>
                </a:extLst>
              </p:cNvPr>
              <p:cNvSpPr/>
              <p:nvPr/>
            </p:nvSpPr>
            <p:spPr>
              <a:xfrm>
                <a:off x="2117781" y="1457208"/>
                <a:ext cx="134083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ru-RU" sz="24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8D9B782-5483-4978-836E-78D66ED46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781" y="1457208"/>
                <a:ext cx="1340830" cy="461665"/>
              </a:xfrm>
              <a:prstGeom prst="rect">
                <a:avLst/>
              </a:prstGeom>
              <a:blipFill>
                <a:blip r:embed="rId8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A51115A5-2AAD-4C34-A16A-70B94BE5407C}"/>
              </a:ext>
            </a:extLst>
          </p:cNvPr>
          <p:cNvSpPr/>
          <p:nvPr/>
        </p:nvSpPr>
        <p:spPr>
          <a:xfrm flipV="1">
            <a:off x="3295171" y="3728169"/>
            <a:ext cx="1342143" cy="610564"/>
          </a:xfrm>
          <a:prstGeom prst="roundRect">
            <a:avLst/>
          </a:prstGeom>
          <a:noFill/>
          <a:ln w="38100">
            <a:solidFill>
              <a:srgbClr val="EB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18B24CFC-875C-4D80-9A00-5DE92DE5FF08}"/>
                  </a:ext>
                </a:extLst>
              </p:cNvPr>
              <p:cNvSpPr/>
              <p:nvPr/>
            </p:nvSpPr>
            <p:spPr>
              <a:xfrm>
                <a:off x="5225486" y="3354919"/>
                <a:ext cx="3177280" cy="670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  <m: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′,</m:t>
                              </m:r>
                              <m:r>
                                <a:rPr lang="en-US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18B24CFC-875C-4D80-9A00-5DE92DE5F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86" y="3354919"/>
                <a:ext cx="3177280" cy="6703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4942F5E0-FE9F-4AC5-A4AA-6A173DC3B338}"/>
                  </a:ext>
                </a:extLst>
              </p:cNvPr>
              <p:cNvSpPr/>
              <p:nvPr/>
            </p:nvSpPr>
            <p:spPr>
              <a:xfrm>
                <a:off x="5215961" y="4178187"/>
                <a:ext cx="4714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4942F5E0-FE9F-4AC5-A4AA-6A173DC3B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961" y="4178187"/>
                <a:ext cx="47147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Левая круглая скобка 42">
            <a:extLst>
              <a:ext uri="{FF2B5EF4-FFF2-40B4-BE49-F238E27FC236}">
                <a16:creationId xmlns:a16="http://schemas.microsoft.com/office/drawing/2014/main" id="{5A580E45-A9B4-43ED-B3A1-62E0B3FD8729}"/>
              </a:ext>
            </a:extLst>
          </p:cNvPr>
          <p:cNvSpPr/>
          <p:nvPr/>
        </p:nvSpPr>
        <p:spPr>
          <a:xfrm>
            <a:off x="5130521" y="3259268"/>
            <a:ext cx="182880" cy="159002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F7417C9E-8007-427A-B010-0113291EDAA9}"/>
              </a:ext>
            </a:extLst>
          </p:cNvPr>
          <p:cNvSpPr/>
          <p:nvPr/>
        </p:nvSpPr>
        <p:spPr>
          <a:xfrm>
            <a:off x="5743339" y="4219287"/>
            <a:ext cx="3347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если конец эпизода)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89486F87-DBBC-4E56-9B14-11BE7BA082F0}"/>
                  </a:ext>
                </a:extLst>
              </p:cNvPr>
              <p:cNvSpPr/>
              <p:nvPr/>
            </p:nvSpPr>
            <p:spPr>
              <a:xfrm>
                <a:off x="3248517" y="3760947"/>
                <a:ext cx="19070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𝑇𝑎𝑟𝑔𝑒𝑡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</m:oMath>
                  </m:oMathPara>
                </a14:m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89486F87-DBBC-4E56-9B14-11BE7BA08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517" y="3760947"/>
                <a:ext cx="190706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A953CD-5187-412A-9A29-8EC976784D3F}"/>
                  </a:ext>
                </a:extLst>
              </p:cNvPr>
              <p:cNvSpPr txBox="1"/>
              <p:nvPr/>
            </p:nvSpPr>
            <p:spPr>
              <a:xfrm>
                <a:off x="3908858" y="5431852"/>
                <a:ext cx="38417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𝑎</m:t>
                          </m:r>
                        </m:e>
                      </m:d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ru-RU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𝑇𝑎𝑟𝑔𝑒𝑡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A953CD-5187-412A-9A29-8EC976784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858" y="5431852"/>
                <a:ext cx="384177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C9AFA5AB-DBB0-480E-A96A-411BA3B18759}"/>
              </a:ext>
            </a:extLst>
          </p:cNvPr>
          <p:cNvSpPr/>
          <p:nvPr/>
        </p:nvSpPr>
        <p:spPr>
          <a:xfrm flipV="1">
            <a:off x="5618501" y="5383763"/>
            <a:ext cx="1342141" cy="606490"/>
          </a:xfrm>
          <a:prstGeom prst="roundRect">
            <a:avLst/>
          </a:prstGeom>
          <a:noFill/>
          <a:ln w="38100">
            <a:solidFill>
              <a:srgbClr val="EB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7D692AA1-9A57-4901-B4EA-AC5D5EFB5C73}"/>
              </a:ext>
            </a:extLst>
          </p:cNvPr>
          <p:cNvGrpSpPr/>
          <p:nvPr/>
        </p:nvGrpSpPr>
        <p:grpSpPr>
          <a:xfrm>
            <a:off x="8522839" y="1594536"/>
            <a:ext cx="2157964" cy="725532"/>
            <a:chOff x="3078058" y="3904810"/>
            <a:chExt cx="2157964" cy="725532"/>
          </a:xfrm>
        </p:grpSpPr>
        <p:sp>
          <p:nvSpPr>
            <p:cNvPr id="52" name="Скругленный прямоугольник 75">
              <a:extLst>
                <a:ext uri="{FF2B5EF4-FFF2-40B4-BE49-F238E27FC236}">
                  <a16:creationId xmlns:a16="http://schemas.microsoft.com/office/drawing/2014/main" id="{0768068E-E266-4541-B630-6AA70D524FED}"/>
                </a:ext>
              </a:extLst>
            </p:cNvPr>
            <p:cNvSpPr/>
            <p:nvPr/>
          </p:nvSpPr>
          <p:spPr>
            <a:xfrm>
              <a:off x="3078058" y="3904810"/>
              <a:ext cx="2157964" cy="725532"/>
            </a:xfrm>
            <a:prstGeom prst="roundRect">
              <a:avLst/>
            </a:prstGeom>
            <a:solidFill>
              <a:schemeClr val="bg1">
                <a:lumMod val="95000"/>
                <a:lumOff val="5000"/>
              </a:schemeClr>
            </a:solidFill>
            <a:ln w="38100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DF471ED-A4BC-47FA-AF3A-C7C1620D2999}"/>
                    </a:ext>
                  </a:extLst>
                </p:cNvPr>
                <p:cNvSpPr txBox="1"/>
                <p:nvPr/>
              </p:nvSpPr>
              <p:spPr>
                <a:xfrm>
                  <a:off x="3252272" y="3986715"/>
                  <a:ext cx="184827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𝑟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′</m:t>
                        </m:r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DF471ED-A4BC-47FA-AF3A-C7C1620D29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272" y="3986715"/>
                  <a:ext cx="1848279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85998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с подкреплением</a:t>
            </a:r>
            <a:endParaRPr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CEB8D335-B216-4087-B98D-EABA909ED328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203827" y="2679773"/>
            <a:ext cx="0" cy="251268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529A1E90-1775-49FF-9E28-1B3C01D16610}"/>
              </a:ext>
            </a:extLst>
          </p:cNvPr>
          <p:cNvSpPr/>
          <p:nvPr/>
        </p:nvSpPr>
        <p:spPr>
          <a:xfrm>
            <a:off x="9244858" y="2396683"/>
            <a:ext cx="311750" cy="311750"/>
          </a:xfrm>
          <a:prstGeom prst="ellipse">
            <a:avLst/>
          </a:prstGeom>
          <a:solidFill>
            <a:srgbClr val="6B2E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D5A0114-DB88-4A72-A366-D89CC3FDAA82}"/>
              </a:ext>
            </a:extLst>
          </p:cNvPr>
          <p:cNvSpPr/>
          <p:nvPr/>
        </p:nvSpPr>
        <p:spPr>
          <a:xfrm>
            <a:off x="6047951" y="2396683"/>
            <a:ext cx="311750" cy="311750"/>
          </a:xfrm>
          <a:prstGeom prst="ellipse">
            <a:avLst/>
          </a:prstGeom>
          <a:solidFill>
            <a:srgbClr val="6B2E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06B4B9-83E6-4617-A8E2-9AC0E259B5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60638" y="2883961"/>
            <a:ext cx="886376" cy="886376"/>
          </a:xfrm>
          <a:prstGeom prst="rect">
            <a:avLst/>
          </a:prstGeom>
        </p:spPr>
      </p:pic>
      <p:sp>
        <p:nvSpPr>
          <p:cNvPr id="9" name="Скругленный прямоугольник 75">
            <a:extLst>
              <a:ext uri="{FF2B5EF4-FFF2-40B4-BE49-F238E27FC236}">
                <a16:creationId xmlns:a16="http://schemas.microsoft.com/office/drawing/2014/main" id="{FD768E87-95C0-4AA2-B022-CBB12A0B12D8}"/>
              </a:ext>
            </a:extLst>
          </p:cNvPr>
          <p:cNvSpPr/>
          <p:nvPr/>
        </p:nvSpPr>
        <p:spPr>
          <a:xfrm>
            <a:off x="4327238" y="5192457"/>
            <a:ext cx="3753177" cy="1145976"/>
          </a:xfrm>
          <a:prstGeom prst="roundRect">
            <a:avLst/>
          </a:prstGeom>
          <a:solidFill>
            <a:srgbClr val="00B050"/>
          </a:solidFill>
          <a:ln w="38100">
            <a:solidFill>
              <a:srgbClr val="00743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Агент</a:t>
            </a:r>
          </a:p>
        </p:txBody>
      </p:sp>
      <p:sp>
        <p:nvSpPr>
          <p:cNvPr id="10" name="Скругленный прямоугольник 75">
            <a:extLst>
              <a:ext uri="{FF2B5EF4-FFF2-40B4-BE49-F238E27FC236}">
                <a16:creationId xmlns:a16="http://schemas.microsoft.com/office/drawing/2014/main" id="{42ACB706-9873-439E-8FD2-1FA9C030A21E}"/>
              </a:ext>
            </a:extLst>
          </p:cNvPr>
          <p:cNvSpPr/>
          <p:nvPr/>
        </p:nvSpPr>
        <p:spPr>
          <a:xfrm>
            <a:off x="628576" y="1184499"/>
            <a:ext cx="10930576" cy="1495274"/>
          </a:xfrm>
          <a:prstGeom prst="roundRect">
            <a:avLst/>
          </a:prstGeom>
          <a:solidFill>
            <a:srgbClr val="FA6666"/>
          </a:solidFill>
          <a:ln w="38100">
            <a:solidFill>
              <a:srgbClr val="B6060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Среда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336DF2-5212-4700-98B0-C7EADD63D3EC}"/>
              </a:ext>
            </a:extLst>
          </p:cNvPr>
          <p:cNvSpPr txBox="1"/>
          <p:nvPr/>
        </p:nvSpPr>
        <p:spPr>
          <a:xfrm>
            <a:off x="4704940" y="3791024"/>
            <a:ext cx="3078800" cy="65379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36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Наблюдение</a:t>
            </a:r>
          </a:p>
        </p:txBody>
      </p:sp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id="{DAD2BC9C-649F-4B34-B3B9-A71070EBDE8A}"/>
              </a:ext>
            </a:extLst>
          </p:cNvPr>
          <p:cNvCxnSpPr>
            <a:cxnSpLocks/>
            <a:stCxn id="9" idx="3"/>
            <a:endCxn id="4" idx="4"/>
          </p:cNvCxnSpPr>
          <p:nvPr/>
        </p:nvCxnSpPr>
        <p:spPr>
          <a:xfrm flipV="1">
            <a:off x="8080415" y="2708433"/>
            <a:ext cx="1320318" cy="3057012"/>
          </a:xfrm>
          <a:prstGeom prst="bentConnector2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5403D1-2E58-44FC-A12A-8050F8BB4449}"/>
              </a:ext>
            </a:extLst>
          </p:cNvPr>
          <p:cNvSpPr txBox="1"/>
          <p:nvPr/>
        </p:nvSpPr>
        <p:spPr>
          <a:xfrm>
            <a:off x="8261399" y="3791024"/>
            <a:ext cx="2348398" cy="65379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36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Действие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030A9E8-5F64-446C-88C2-C00D028EBF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46611" y="1346509"/>
            <a:ext cx="1128840" cy="112884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CDA547-CA22-47A9-808C-BA41D4D64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453" y="5382411"/>
            <a:ext cx="819305" cy="81930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F8D31E-EEF7-4028-98FF-A5CDBAE8F95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719155" y="3606137"/>
            <a:ext cx="823839" cy="82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055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Q-Learning: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бучение</a:t>
            </a:r>
            <a:endParaRPr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A55CFDB-AB6B-4825-8637-3CC4F75C4C2A}"/>
              </a:ext>
            </a:extLst>
          </p:cNvPr>
          <p:cNvGrpSpPr/>
          <p:nvPr/>
        </p:nvGrpSpPr>
        <p:grpSpPr>
          <a:xfrm>
            <a:off x="1375224" y="1622465"/>
            <a:ext cx="736490" cy="725532"/>
            <a:chOff x="2772860" y="3015495"/>
            <a:chExt cx="736490" cy="725532"/>
          </a:xfrm>
        </p:grpSpPr>
        <p:sp>
          <p:nvSpPr>
            <p:cNvPr id="15" name="Скругленный прямоугольник 75">
              <a:extLst>
                <a:ext uri="{FF2B5EF4-FFF2-40B4-BE49-F238E27FC236}">
                  <a16:creationId xmlns:a16="http://schemas.microsoft.com/office/drawing/2014/main" id="{6EADE17B-D4A6-4F44-BBA4-EB4E03D65ED2}"/>
                </a:ext>
              </a:extLst>
            </p:cNvPr>
            <p:cNvSpPr/>
            <p:nvPr/>
          </p:nvSpPr>
          <p:spPr>
            <a:xfrm>
              <a:off x="2772860" y="3015495"/>
              <a:ext cx="736490" cy="725532"/>
            </a:xfrm>
            <a:prstGeom prst="roundRect">
              <a:avLst/>
            </a:prstGeom>
            <a:solidFill>
              <a:srgbClr val="3D3BFF"/>
            </a:solidFill>
            <a:ln w="38100">
              <a:solidFill>
                <a:srgbClr val="0000BC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27104549-5AE9-431B-A945-846F161E9120}"/>
                    </a:ext>
                  </a:extLst>
                </p:cNvPr>
                <p:cNvSpPr/>
                <p:nvPr/>
              </p:nvSpPr>
              <p:spPr>
                <a:xfrm>
                  <a:off x="2910047" y="3067169"/>
                  <a:ext cx="46455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</m:oMath>
                    </m:oMathPara>
                  </a14:m>
                  <a:endParaRPr lang="ru-RU" sz="28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27104549-5AE9-431B-A945-846F161E91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0047" y="3067169"/>
                  <a:ext cx="46455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E36F12A-B537-43C3-B80A-C0E67AFDEE1F}"/>
              </a:ext>
            </a:extLst>
          </p:cNvPr>
          <p:cNvGrpSpPr/>
          <p:nvPr/>
        </p:nvGrpSpPr>
        <p:grpSpPr>
          <a:xfrm>
            <a:off x="3370495" y="1622465"/>
            <a:ext cx="736490" cy="725532"/>
            <a:chOff x="7827040" y="2989819"/>
            <a:chExt cx="736490" cy="725532"/>
          </a:xfrm>
        </p:grpSpPr>
        <p:sp>
          <p:nvSpPr>
            <p:cNvPr id="18" name="Скругленный прямоугольник 75">
              <a:extLst>
                <a:ext uri="{FF2B5EF4-FFF2-40B4-BE49-F238E27FC236}">
                  <a16:creationId xmlns:a16="http://schemas.microsoft.com/office/drawing/2014/main" id="{1E1CC1C0-54DA-4F71-89AB-132BAD180FB7}"/>
                </a:ext>
              </a:extLst>
            </p:cNvPr>
            <p:cNvSpPr/>
            <p:nvPr/>
          </p:nvSpPr>
          <p:spPr>
            <a:xfrm>
              <a:off x="7827040" y="2989819"/>
              <a:ext cx="736490" cy="725532"/>
            </a:xfrm>
            <a:prstGeom prst="roundRect">
              <a:avLst/>
            </a:prstGeom>
            <a:solidFill>
              <a:srgbClr val="EC4AAF"/>
            </a:solidFill>
            <a:ln w="38100">
              <a:solidFill>
                <a:srgbClr val="A3116B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B3D3A0E1-0854-4106-94EE-18712449E54D}"/>
                    </a:ext>
                  </a:extLst>
                </p:cNvPr>
                <p:cNvSpPr/>
                <p:nvPr/>
              </p:nvSpPr>
              <p:spPr>
                <a:xfrm>
                  <a:off x="7945225" y="3067169"/>
                  <a:ext cx="50122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</m:oMath>
                    </m:oMathPara>
                  </a14:m>
                  <a:endParaRPr lang="ru-RU" sz="28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B3D3A0E1-0854-4106-94EE-18712449E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225" y="3067169"/>
                  <a:ext cx="50122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9BA9472-8307-45C6-A981-5DE21D62D66D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2111714" y="1985231"/>
            <a:ext cx="125878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DF284B36-C04E-4A90-A40B-091CA43D04BB}"/>
              </a:ext>
            </a:extLst>
          </p:cNvPr>
          <p:cNvGrpSpPr/>
          <p:nvPr/>
        </p:nvGrpSpPr>
        <p:grpSpPr>
          <a:xfrm>
            <a:off x="4739151" y="1622466"/>
            <a:ext cx="1330951" cy="725531"/>
            <a:chOff x="1995363" y="3339474"/>
            <a:chExt cx="1517858" cy="1495274"/>
          </a:xfrm>
        </p:grpSpPr>
        <p:sp>
          <p:nvSpPr>
            <p:cNvPr id="22" name="Скругленный прямоугольник 75">
              <a:extLst>
                <a:ext uri="{FF2B5EF4-FFF2-40B4-BE49-F238E27FC236}">
                  <a16:creationId xmlns:a16="http://schemas.microsoft.com/office/drawing/2014/main" id="{0CCA1647-FFFA-4C79-9F93-9BC9916025BC}"/>
                </a:ext>
              </a:extLst>
            </p:cNvPr>
            <p:cNvSpPr/>
            <p:nvPr/>
          </p:nvSpPr>
          <p:spPr>
            <a:xfrm>
              <a:off x="1995363" y="3339474"/>
              <a:ext cx="1517858" cy="1495274"/>
            </a:xfrm>
            <a:prstGeom prst="roundRect">
              <a:avLst/>
            </a:prstGeom>
            <a:solidFill>
              <a:srgbClr val="FA6666"/>
            </a:solidFill>
            <a:ln w="38100">
              <a:solidFill>
                <a:srgbClr val="B6060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56CDB484-BF1C-4F14-96A9-CFB772F7C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132045" y="3584637"/>
              <a:ext cx="1258635" cy="1003203"/>
            </a:xfrm>
            <a:prstGeom prst="rect">
              <a:avLst/>
            </a:prstGeom>
          </p:spPr>
        </p:pic>
      </p:grp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43FD876F-0899-493F-80F2-D153CE112B4D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4106985" y="1985231"/>
            <a:ext cx="632166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EAAB157-F84A-4FD4-BF8B-495B450D67E7}"/>
              </a:ext>
            </a:extLst>
          </p:cNvPr>
          <p:cNvGrpSpPr/>
          <p:nvPr/>
        </p:nvGrpSpPr>
        <p:grpSpPr>
          <a:xfrm>
            <a:off x="6800967" y="1140797"/>
            <a:ext cx="736490" cy="1688868"/>
            <a:chOff x="10429110" y="1276434"/>
            <a:chExt cx="736490" cy="1688868"/>
          </a:xfrm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D775B00B-ED83-482B-894E-BE63DCC0BFC9}"/>
                </a:ext>
              </a:extLst>
            </p:cNvPr>
            <p:cNvGrpSpPr/>
            <p:nvPr/>
          </p:nvGrpSpPr>
          <p:grpSpPr>
            <a:xfrm>
              <a:off x="10429110" y="2239770"/>
              <a:ext cx="736490" cy="725532"/>
              <a:chOff x="2772860" y="3015495"/>
              <a:chExt cx="736490" cy="725532"/>
            </a:xfrm>
          </p:grpSpPr>
          <p:sp>
            <p:nvSpPr>
              <p:cNvPr id="30" name="Скругленный прямоугольник 75">
                <a:extLst>
                  <a:ext uri="{FF2B5EF4-FFF2-40B4-BE49-F238E27FC236}">
                    <a16:creationId xmlns:a16="http://schemas.microsoft.com/office/drawing/2014/main" id="{47E3DEEA-0738-4F32-BBC2-659C480E2074}"/>
                  </a:ext>
                </a:extLst>
              </p:cNvPr>
              <p:cNvSpPr/>
              <p:nvPr/>
            </p:nvSpPr>
            <p:spPr>
              <a:xfrm>
                <a:off x="2772860" y="3015495"/>
                <a:ext cx="736490" cy="725532"/>
              </a:xfrm>
              <a:prstGeom prst="roundRect">
                <a:avLst/>
              </a:prstGeom>
              <a:solidFill>
                <a:srgbClr val="3D3BFF"/>
              </a:solidFill>
              <a:ln w="38100">
                <a:solidFill>
                  <a:srgbClr val="0000BC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32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Прямоугольник 30">
                    <a:extLst>
                      <a:ext uri="{FF2B5EF4-FFF2-40B4-BE49-F238E27FC236}">
                        <a16:creationId xmlns:a16="http://schemas.microsoft.com/office/drawing/2014/main" id="{7C13D1A2-7620-4E9E-9C48-2FA3E7062DD0}"/>
                      </a:ext>
                    </a:extLst>
                  </p:cNvPr>
                  <p:cNvSpPr/>
                  <p:nvPr/>
                </p:nvSpPr>
                <p:spPr>
                  <a:xfrm>
                    <a:off x="2910047" y="3067169"/>
                    <a:ext cx="550151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oMath>
                      </m:oMathPara>
                    </a14:m>
                    <a:endParaRPr lang="ru-RU" sz="2800" dirty="0">
                      <a:solidFill>
                        <a:schemeClr val="bg1"/>
                      </a:solidFill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31" name="Прямоугольник 30">
                    <a:extLst>
                      <a:ext uri="{FF2B5EF4-FFF2-40B4-BE49-F238E27FC236}">
                        <a16:creationId xmlns:a16="http://schemas.microsoft.com/office/drawing/2014/main" id="{7C13D1A2-7620-4E9E-9C48-2FA3E7062D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0047" y="3067169"/>
                    <a:ext cx="550151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F360F37A-C72E-4C79-BBDC-5EFD2BF394EF}"/>
                </a:ext>
              </a:extLst>
            </p:cNvPr>
            <p:cNvGrpSpPr/>
            <p:nvPr/>
          </p:nvGrpSpPr>
          <p:grpSpPr>
            <a:xfrm>
              <a:off x="10429110" y="1276434"/>
              <a:ext cx="736490" cy="725532"/>
              <a:chOff x="7827040" y="2989819"/>
              <a:chExt cx="736490" cy="725532"/>
            </a:xfrm>
          </p:grpSpPr>
          <p:sp>
            <p:nvSpPr>
              <p:cNvPr id="28" name="Скругленный прямоугольник 75">
                <a:extLst>
                  <a:ext uri="{FF2B5EF4-FFF2-40B4-BE49-F238E27FC236}">
                    <a16:creationId xmlns:a16="http://schemas.microsoft.com/office/drawing/2014/main" id="{98E868CF-E6BC-44AF-82FE-C6BC6891E88C}"/>
                  </a:ext>
                </a:extLst>
              </p:cNvPr>
              <p:cNvSpPr/>
              <p:nvPr/>
            </p:nvSpPr>
            <p:spPr>
              <a:xfrm>
                <a:off x="7827040" y="2989819"/>
                <a:ext cx="736490" cy="725532"/>
              </a:xfrm>
              <a:prstGeom prst="roundRect">
                <a:avLst/>
              </a:prstGeom>
              <a:solidFill>
                <a:srgbClr val="00B050"/>
              </a:solidFill>
              <a:ln w="38100">
                <a:solidFill>
                  <a:srgbClr val="00682F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32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EE1CD028-05AA-42F7-8412-C12C60564BD5}"/>
                      </a:ext>
                    </a:extLst>
                  </p:cNvPr>
                  <p:cNvSpPr/>
                  <p:nvPr/>
                </p:nvSpPr>
                <p:spPr>
                  <a:xfrm>
                    <a:off x="7945225" y="3067169"/>
                    <a:ext cx="47147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oMath>
                      </m:oMathPara>
                    </a14:m>
                    <a:endParaRPr lang="ru-RU" sz="2800" dirty="0">
                      <a:solidFill>
                        <a:schemeClr val="bg1"/>
                      </a:solidFill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EE1CD028-05AA-42F7-8412-C12C60564B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5225" y="3067169"/>
                    <a:ext cx="471475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2" name="Соединитель: уступ 31">
            <a:extLst>
              <a:ext uri="{FF2B5EF4-FFF2-40B4-BE49-F238E27FC236}">
                <a16:creationId xmlns:a16="http://schemas.microsoft.com/office/drawing/2014/main" id="{38F92D55-9EF5-4D74-92A5-EE2C2DB931D9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6070102" y="1503563"/>
            <a:ext cx="730865" cy="481669"/>
          </a:xfrm>
          <a:prstGeom prst="bentConnector3">
            <a:avLst>
              <a:gd name="adj1" fmla="val 44732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: уступ 32">
            <a:extLst>
              <a:ext uri="{FF2B5EF4-FFF2-40B4-BE49-F238E27FC236}">
                <a16:creationId xmlns:a16="http://schemas.microsoft.com/office/drawing/2014/main" id="{198D599D-58CF-42F3-926F-CEB0512C6745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>
            <a:off x="6070102" y="1985232"/>
            <a:ext cx="730865" cy="481667"/>
          </a:xfrm>
          <a:prstGeom prst="bentConnector3">
            <a:avLst>
              <a:gd name="adj1" fmla="val 44732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83653A4-216C-48CB-9A7D-A24A34322D56}"/>
              </a:ext>
            </a:extLst>
          </p:cNvPr>
          <p:cNvSpPr/>
          <p:nvPr/>
        </p:nvSpPr>
        <p:spPr>
          <a:xfrm>
            <a:off x="4710219" y="1190156"/>
            <a:ext cx="1340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среда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8D9B782-5483-4978-836E-78D66ED46369}"/>
                  </a:ext>
                </a:extLst>
              </p:cNvPr>
              <p:cNvSpPr/>
              <p:nvPr/>
            </p:nvSpPr>
            <p:spPr>
              <a:xfrm>
                <a:off x="2117781" y="1457208"/>
                <a:ext cx="134083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ru-RU" sz="24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8D9B782-5483-4978-836E-78D66ED46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781" y="1457208"/>
                <a:ext cx="1340830" cy="461665"/>
              </a:xfrm>
              <a:prstGeom prst="rect">
                <a:avLst/>
              </a:prstGeom>
              <a:blipFill>
                <a:blip r:embed="rId8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A51115A5-2AAD-4C34-A16A-70B94BE5407C}"/>
              </a:ext>
            </a:extLst>
          </p:cNvPr>
          <p:cNvSpPr/>
          <p:nvPr/>
        </p:nvSpPr>
        <p:spPr>
          <a:xfrm flipV="1">
            <a:off x="3295171" y="3518619"/>
            <a:ext cx="1342143" cy="610564"/>
          </a:xfrm>
          <a:prstGeom prst="roundRect">
            <a:avLst/>
          </a:prstGeom>
          <a:noFill/>
          <a:ln w="38100">
            <a:solidFill>
              <a:srgbClr val="EB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18B24CFC-875C-4D80-9A00-5DE92DE5FF08}"/>
                  </a:ext>
                </a:extLst>
              </p:cNvPr>
              <p:cNvSpPr/>
              <p:nvPr/>
            </p:nvSpPr>
            <p:spPr>
              <a:xfrm>
                <a:off x="5225486" y="3145369"/>
                <a:ext cx="3177280" cy="670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  <m: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′,</m:t>
                              </m:r>
                              <m:r>
                                <a:rPr lang="en-US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18B24CFC-875C-4D80-9A00-5DE92DE5F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86" y="3145369"/>
                <a:ext cx="3177280" cy="6703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4942F5E0-FE9F-4AC5-A4AA-6A173DC3B338}"/>
                  </a:ext>
                </a:extLst>
              </p:cNvPr>
              <p:cNvSpPr/>
              <p:nvPr/>
            </p:nvSpPr>
            <p:spPr>
              <a:xfrm>
                <a:off x="5215961" y="3968637"/>
                <a:ext cx="4714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4942F5E0-FE9F-4AC5-A4AA-6A173DC3B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961" y="3968637"/>
                <a:ext cx="47147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Левая круглая скобка 42">
            <a:extLst>
              <a:ext uri="{FF2B5EF4-FFF2-40B4-BE49-F238E27FC236}">
                <a16:creationId xmlns:a16="http://schemas.microsoft.com/office/drawing/2014/main" id="{5A580E45-A9B4-43ED-B3A1-62E0B3FD8729}"/>
              </a:ext>
            </a:extLst>
          </p:cNvPr>
          <p:cNvSpPr/>
          <p:nvPr/>
        </p:nvSpPr>
        <p:spPr>
          <a:xfrm>
            <a:off x="5130521" y="3049718"/>
            <a:ext cx="182880" cy="159002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F7417C9E-8007-427A-B010-0113291EDAA9}"/>
              </a:ext>
            </a:extLst>
          </p:cNvPr>
          <p:cNvSpPr/>
          <p:nvPr/>
        </p:nvSpPr>
        <p:spPr>
          <a:xfrm>
            <a:off x="5743339" y="4009737"/>
            <a:ext cx="3347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если конец эпизода)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89486F87-DBBC-4E56-9B14-11BE7BA082F0}"/>
                  </a:ext>
                </a:extLst>
              </p:cNvPr>
              <p:cNvSpPr/>
              <p:nvPr/>
            </p:nvSpPr>
            <p:spPr>
              <a:xfrm>
                <a:off x="3248517" y="3551397"/>
                <a:ext cx="19070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𝑇𝑎𝑟𝑔𝑒𝑡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</m:oMath>
                  </m:oMathPara>
                </a14:m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89486F87-DBBC-4E56-9B14-11BE7BA08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517" y="3551397"/>
                <a:ext cx="190706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7D692AA1-9A57-4901-B4EA-AC5D5EFB5C73}"/>
              </a:ext>
            </a:extLst>
          </p:cNvPr>
          <p:cNvGrpSpPr/>
          <p:nvPr/>
        </p:nvGrpSpPr>
        <p:grpSpPr>
          <a:xfrm>
            <a:off x="8522839" y="1594536"/>
            <a:ext cx="2157964" cy="725532"/>
            <a:chOff x="3078058" y="3904810"/>
            <a:chExt cx="2157964" cy="725532"/>
          </a:xfrm>
        </p:grpSpPr>
        <p:sp>
          <p:nvSpPr>
            <p:cNvPr id="52" name="Скругленный прямоугольник 75">
              <a:extLst>
                <a:ext uri="{FF2B5EF4-FFF2-40B4-BE49-F238E27FC236}">
                  <a16:creationId xmlns:a16="http://schemas.microsoft.com/office/drawing/2014/main" id="{0768068E-E266-4541-B630-6AA70D524FED}"/>
                </a:ext>
              </a:extLst>
            </p:cNvPr>
            <p:cNvSpPr/>
            <p:nvPr/>
          </p:nvSpPr>
          <p:spPr>
            <a:xfrm>
              <a:off x="3078058" y="3904810"/>
              <a:ext cx="2157964" cy="725532"/>
            </a:xfrm>
            <a:prstGeom prst="roundRect">
              <a:avLst/>
            </a:prstGeom>
            <a:solidFill>
              <a:schemeClr val="bg1">
                <a:lumMod val="95000"/>
                <a:lumOff val="5000"/>
              </a:schemeClr>
            </a:solidFill>
            <a:ln w="38100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DF471ED-A4BC-47FA-AF3A-C7C1620D2999}"/>
                    </a:ext>
                  </a:extLst>
                </p:cNvPr>
                <p:cNvSpPr txBox="1"/>
                <p:nvPr/>
              </p:nvSpPr>
              <p:spPr>
                <a:xfrm>
                  <a:off x="3252272" y="3986715"/>
                  <a:ext cx="184827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𝑟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′</m:t>
                        </m:r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DF471ED-A4BC-47FA-AF3A-C7C1620D29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272" y="3986715"/>
                  <a:ext cx="1848279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81380EE-6EA3-4E7D-B077-EF6D2F785E63}"/>
                  </a:ext>
                </a:extLst>
              </p:cNvPr>
              <p:cNvSpPr txBox="1"/>
              <p:nvPr/>
            </p:nvSpPr>
            <p:spPr>
              <a:xfrm>
                <a:off x="2620036" y="5015133"/>
                <a:ext cx="7018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𝑎</m:t>
                          </m:r>
                        </m:e>
                      </m:d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 </m:t>
                      </m:r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 </m:t>
                      </m:r>
                      <m:sSup>
                        <m:sSupPr>
                          <m:ctrlPr>
                            <a:rPr lang="ru-RU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𝑇𝑎𝑟𝑔𝑒𝑡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81380EE-6EA3-4E7D-B077-EF6D2F785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036" y="5015133"/>
                <a:ext cx="70184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B6B4A3F4-21C6-4A2C-A754-BBD6FBA662E6}"/>
              </a:ext>
            </a:extLst>
          </p:cNvPr>
          <p:cNvSpPr/>
          <p:nvPr/>
        </p:nvSpPr>
        <p:spPr>
          <a:xfrm flipV="1">
            <a:off x="5801878" y="5001835"/>
            <a:ext cx="1155032" cy="609974"/>
          </a:xfrm>
          <a:prstGeom prst="roundRect">
            <a:avLst/>
          </a:prstGeom>
          <a:noFill/>
          <a:ln w="38100">
            <a:solidFill>
              <a:srgbClr val="FFE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99D30B45-6897-4DA6-83FB-DD45F89B895C}"/>
              </a:ext>
            </a:extLst>
          </p:cNvPr>
          <p:cNvSpPr/>
          <p:nvPr/>
        </p:nvSpPr>
        <p:spPr>
          <a:xfrm flipV="1">
            <a:off x="7969815" y="4983713"/>
            <a:ext cx="1342141" cy="606490"/>
          </a:xfrm>
          <a:prstGeom prst="roundRect">
            <a:avLst/>
          </a:prstGeom>
          <a:noFill/>
          <a:ln w="38100">
            <a:solidFill>
              <a:srgbClr val="EB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4FC494D8-851B-4E34-8C9E-6DB3F0EE0F4A}"/>
              </a:ext>
            </a:extLst>
          </p:cNvPr>
          <p:cNvSpPr/>
          <p:nvPr/>
        </p:nvSpPr>
        <p:spPr>
          <a:xfrm flipV="1">
            <a:off x="2648911" y="5001835"/>
            <a:ext cx="1155032" cy="609974"/>
          </a:xfrm>
          <a:prstGeom prst="roundRect">
            <a:avLst/>
          </a:prstGeom>
          <a:noFill/>
          <a:ln w="38100">
            <a:solidFill>
              <a:srgbClr val="E67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8191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Q-Learning: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-RU" sz="3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бучение</a:t>
            </a:r>
            <a:endParaRPr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A55CFDB-AB6B-4825-8637-3CC4F75C4C2A}"/>
              </a:ext>
            </a:extLst>
          </p:cNvPr>
          <p:cNvGrpSpPr/>
          <p:nvPr/>
        </p:nvGrpSpPr>
        <p:grpSpPr>
          <a:xfrm>
            <a:off x="1375224" y="1622465"/>
            <a:ext cx="736490" cy="725532"/>
            <a:chOff x="2772860" y="3015495"/>
            <a:chExt cx="736490" cy="725532"/>
          </a:xfrm>
        </p:grpSpPr>
        <p:sp>
          <p:nvSpPr>
            <p:cNvPr id="15" name="Скругленный прямоугольник 75">
              <a:extLst>
                <a:ext uri="{FF2B5EF4-FFF2-40B4-BE49-F238E27FC236}">
                  <a16:creationId xmlns:a16="http://schemas.microsoft.com/office/drawing/2014/main" id="{6EADE17B-D4A6-4F44-BBA4-EB4E03D65ED2}"/>
                </a:ext>
              </a:extLst>
            </p:cNvPr>
            <p:cNvSpPr/>
            <p:nvPr/>
          </p:nvSpPr>
          <p:spPr>
            <a:xfrm>
              <a:off x="2772860" y="3015495"/>
              <a:ext cx="736490" cy="725532"/>
            </a:xfrm>
            <a:prstGeom prst="roundRect">
              <a:avLst/>
            </a:prstGeom>
            <a:solidFill>
              <a:srgbClr val="3D3BFF"/>
            </a:solidFill>
            <a:ln w="38100">
              <a:solidFill>
                <a:srgbClr val="0000BC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27104549-5AE9-431B-A945-846F161E9120}"/>
                    </a:ext>
                  </a:extLst>
                </p:cNvPr>
                <p:cNvSpPr/>
                <p:nvPr/>
              </p:nvSpPr>
              <p:spPr>
                <a:xfrm>
                  <a:off x="2910047" y="3067169"/>
                  <a:ext cx="46455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</m:oMath>
                    </m:oMathPara>
                  </a14:m>
                  <a:endParaRPr lang="ru-RU" sz="28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27104549-5AE9-431B-A945-846F161E91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0047" y="3067169"/>
                  <a:ext cx="46455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E36F12A-B537-43C3-B80A-C0E67AFDEE1F}"/>
              </a:ext>
            </a:extLst>
          </p:cNvPr>
          <p:cNvGrpSpPr/>
          <p:nvPr/>
        </p:nvGrpSpPr>
        <p:grpSpPr>
          <a:xfrm>
            <a:off x="3370495" y="1622465"/>
            <a:ext cx="736490" cy="725532"/>
            <a:chOff x="7827040" y="2989819"/>
            <a:chExt cx="736490" cy="725532"/>
          </a:xfrm>
        </p:grpSpPr>
        <p:sp>
          <p:nvSpPr>
            <p:cNvPr id="18" name="Скругленный прямоугольник 75">
              <a:extLst>
                <a:ext uri="{FF2B5EF4-FFF2-40B4-BE49-F238E27FC236}">
                  <a16:creationId xmlns:a16="http://schemas.microsoft.com/office/drawing/2014/main" id="{1E1CC1C0-54DA-4F71-89AB-132BAD180FB7}"/>
                </a:ext>
              </a:extLst>
            </p:cNvPr>
            <p:cNvSpPr/>
            <p:nvPr/>
          </p:nvSpPr>
          <p:spPr>
            <a:xfrm>
              <a:off x="7827040" y="2989819"/>
              <a:ext cx="736490" cy="725532"/>
            </a:xfrm>
            <a:prstGeom prst="roundRect">
              <a:avLst/>
            </a:prstGeom>
            <a:solidFill>
              <a:srgbClr val="EC4AAF"/>
            </a:solidFill>
            <a:ln w="38100">
              <a:solidFill>
                <a:srgbClr val="A3116B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B3D3A0E1-0854-4106-94EE-18712449E54D}"/>
                    </a:ext>
                  </a:extLst>
                </p:cNvPr>
                <p:cNvSpPr/>
                <p:nvPr/>
              </p:nvSpPr>
              <p:spPr>
                <a:xfrm>
                  <a:off x="7945225" y="3067169"/>
                  <a:ext cx="50122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</m:oMath>
                    </m:oMathPara>
                  </a14:m>
                  <a:endParaRPr lang="ru-RU" sz="28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19" name="Прямоугольник 18">
                  <a:extLst>
                    <a:ext uri="{FF2B5EF4-FFF2-40B4-BE49-F238E27FC236}">
                      <a16:creationId xmlns:a16="http://schemas.microsoft.com/office/drawing/2014/main" id="{B3D3A0E1-0854-4106-94EE-18712449E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225" y="3067169"/>
                  <a:ext cx="50122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9BA9472-8307-45C6-A981-5DE21D62D66D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2111714" y="1985231"/>
            <a:ext cx="125878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DF284B36-C04E-4A90-A40B-091CA43D04BB}"/>
              </a:ext>
            </a:extLst>
          </p:cNvPr>
          <p:cNvGrpSpPr/>
          <p:nvPr/>
        </p:nvGrpSpPr>
        <p:grpSpPr>
          <a:xfrm>
            <a:off x="4739151" y="1622466"/>
            <a:ext cx="1330951" cy="725531"/>
            <a:chOff x="1995363" y="3339474"/>
            <a:chExt cx="1517858" cy="1495274"/>
          </a:xfrm>
        </p:grpSpPr>
        <p:sp>
          <p:nvSpPr>
            <p:cNvPr id="22" name="Скругленный прямоугольник 75">
              <a:extLst>
                <a:ext uri="{FF2B5EF4-FFF2-40B4-BE49-F238E27FC236}">
                  <a16:creationId xmlns:a16="http://schemas.microsoft.com/office/drawing/2014/main" id="{0CCA1647-FFFA-4C79-9F93-9BC9916025BC}"/>
                </a:ext>
              </a:extLst>
            </p:cNvPr>
            <p:cNvSpPr/>
            <p:nvPr/>
          </p:nvSpPr>
          <p:spPr>
            <a:xfrm>
              <a:off x="1995363" y="3339474"/>
              <a:ext cx="1517858" cy="1495274"/>
            </a:xfrm>
            <a:prstGeom prst="roundRect">
              <a:avLst/>
            </a:prstGeom>
            <a:solidFill>
              <a:srgbClr val="FA6666"/>
            </a:solidFill>
            <a:ln w="38100">
              <a:solidFill>
                <a:srgbClr val="B6060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56CDB484-BF1C-4F14-96A9-CFB772F7C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132045" y="3584637"/>
              <a:ext cx="1258635" cy="1003203"/>
            </a:xfrm>
            <a:prstGeom prst="rect">
              <a:avLst/>
            </a:prstGeom>
          </p:spPr>
        </p:pic>
      </p:grp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43FD876F-0899-493F-80F2-D153CE112B4D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4106985" y="1985231"/>
            <a:ext cx="632166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EAAB157-F84A-4FD4-BF8B-495B450D67E7}"/>
              </a:ext>
            </a:extLst>
          </p:cNvPr>
          <p:cNvGrpSpPr/>
          <p:nvPr/>
        </p:nvGrpSpPr>
        <p:grpSpPr>
          <a:xfrm>
            <a:off x="6800967" y="1140797"/>
            <a:ext cx="736490" cy="1688868"/>
            <a:chOff x="10429110" y="1276434"/>
            <a:chExt cx="736490" cy="1688868"/>
          </a:xfrm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D775B00B-ED83-482B-894E-BE63DCC0BFC9}"/>
                </a:ext>
              </a:extLst>
            </p:cNvPr>
            <p:cNvGrpSpPr/>
            <p:nvPr/>
          </p:nvGrpSpPr>
          <p:grpSpPr>
            <a:xfrm>
              <a:off x="10429110" y="2239770"/>
              <a:ext cx="736490" cy="725532"/>
              <a:chOff x="2772860" y="3015495"/>
              <a:chExt cx="736490" cy="725532"/>
            </a:xfrm>
          </p:grpSpPr>
          <p:sp>
            <p:nvSpPr>
              <p:cNvPr id="30" name="Скругленный прямоугольник 75">
                <a:extLst>
                  <a:ext uri="{FF2B5EF4-FFF2-40B4-BE49-F238E27FC236}">
                    <a16:creationId xmlns:a16="http://schemas.microsoft.com/office/drawing/2014/main" id="{47E3DEEA-0738-4F32-BBC2-659C480E2074}"/>
                  </a:ext>
                </a:extLst>
              </p:cNvPr>
              <p:cNvSpPr/>
              <p:nvPr/>
            </p:nvSpPr>
            <p:spPr>
              <a:xfrm>
                <a:off x="2772860" y="3015495"/>
                <a:ext cx="736490" cy="725532"/>
              </a:xfrm>
              <a:prstGeom prst="roundRect">
                <a:avLst/>
              </a:prstGeom>
              <a:solidFill>
                <a:srgbClr val="3D3BFF"/>
              </a:solidFill>
              <a:ln w="38100">
                <a:solidFill>
                  <a:srgbClr val="0000BC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32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Прямоугольник 30">
                    <a:extLst>
                      <a:ext uri="{FF2B5EF4-FFF2-40B4-BE49-F238E27FC236}">
                        <a16:creationId xmlns:a16="http://schemas.microsoft.com/office/drawing/2014/main" id="{7C13D1A2-7620-4E9E-9C48-2FA3E7062DD0}"/>
                      </a:ext>
                    </a:extLst>
                  </p:cNvPr>
                  <p:cNvSpPr/>
                  <p:nvPr/>
                </p:nvSpPr>
                <p:spPr>
                  <a:xfrm>
                    <a:off x="2910047" y="3067169"/>
                    <a:ext cx="550151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oMath>
                      </m:oMathPara>
                    </a14:m>
                    <a:endParaRPr lang="ru-RU" sz="2800" dirty="0">
                      <a:solidFill>
                        <a:schemeClr val="bg1"/>
                      </a:solidFill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31" name="Прямоугольник 30">
                    <a:extLst>
                      <a:ext uri="{FF2B5EF4-FFF2-40B4-BE49-F238E27FC236}">
                        <a16:creationId xmlns:a16="http://schemas.microsoft.com/office/drawing/2014/main" id="{7C13D1A2-7620-4E9E-9C48-2FA3E7062D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0047" y="3067169"/>
                    <a:ext cx="550151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F360F37A-C72E-4C79-BBDC-5EFD2BF394EF}"/>
                </a:ext>
              </a:extLst>
            </p:cNvPr>
            <p:cNvGrpSpPr/>
            <p:nvPr/>
          </p:nvGrpSpPr>
          <p:grpSpPr>
            <a:xfrm>
              <a:off x="10429110" y="1276434"/>
              <a:ext cx="736490" cy="725532"/>
              <a:chOff x="7827040" y="2989819"/>
              <a:chExt cx="736490" cy="725532"/>
            </a:xfrm>
          </p:grpSpPr>
          <p:sp>
            <p:nvSpPr>
              <p:cNvPr id="28" name="Скругленный прямоугольник 75">
                <a:extLst>
                  <a:ext uri="{FF2B5EF4-FFF2-40B4-BE49-F238E27FC236}">
                    <a16:creationId xmlns:a16="http://schemas.microsoft.com/office/drawing/2014/main" id="{98E868CF-E6BC-44AF-82FE-C6BC6891E88C}"/>
                  </a:ext>
                </a:extLst>
              </p:cNvPr>
              <p:cNvSpPr/>
              <p:nvPr/>
            </p:nvSpPr>
            <p:spPr>
              <a:xfrm>
                <a:off x="7827040" y="2989819"/>
                <a:ext cx="736490" cy="725532"/>
              </a:xfrm>
              <a:prstGeom prst="roundRect">
                <a:avLst/>
              </a:prstGeom>
              <a:solidFill>
                <a:srgbClr val="00B050"/>
              </a:solidFill>
              <a:ln w="38100">
                <a:solidFill>
                  <a:srgbClr val="00682F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32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EE1CD028-05AA-42F7-8412-C12C60564BD5}"/>
                      </a:ext>
                    </a:extLst>
                  </p:cNvPr>
                  <p:cNvSpPr/>
                  <p:nvPr/>
                </p:nvSpPr>
                <p:spPr>
                  <a:xfrm>
                    <a:off x="7945225" y="3067169"/>
                    <a:ext cx="47147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𝑟</m:t>
                          </m:r>
                        </m:oMath>
                      </m:oMathPara>
                    </a14:m>
                    <a:endParaRPr lang="ru-RU" sz="2800" dirty="0">
                      <a:solidFill>
                        <a:schemeClr val="bg1"/>
                      </a:solidFill>
                      <a:latin typeface="Open Sans" panose="020B0604020202020204" charset="0"/>
                      <a:ea typeface="Open Sans" panose="020B0604020202020204" charset="0"/>
                      <a:cs typeface="Open Sans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EE1CD028-05AA-42F7-8412-C12C60564B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5225" y="3067169"/>
                    <a:ext cx="471475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2" name="Соединитель: уступ 31">
            <a:extLst>
              <a:ext uri="{FF2B5EF4-FFF2-40B4-BE49-F238E27FC236}">
                <a16:creationId xmlns:a16="http://schemas.microsoft.com/office/drawing/2014/main" id="{38F92D55-9EF5-4D74-92A5-EE2C2DB931D9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6070102" y="1503563"/>
            <a:ext cx="730865" cy="481669"/>
          </a:xfrm>
          <a:prstGeom prst="bentConnector3">
            <a:avLst>
              <a:gd name="adj1" fmla="val 44732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: уступ 32">
            <a:extLst>
              <a:ext uri="{FF2B5EF4-FFF2-40B4-BE49-F238E27FC236}">
                <a16:creationId xmlns:a16="http://schemas.microsoft.com/office/drawing/2014/main" id="{198D599D-58CF-42F3-926F-CEB0512C6745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>
            <a:off x="6070102" y="1985232"/>
            <a:ext cx="730865" cy="481667"/>
          </a:xfrm>
          <a:prstGeom prst="bentConnector3">
            <a:avLst>
              <a:gd name="adj1" fmla="val 44732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83653A4-216C-48CB-9A7D-A24A34322D56}"/>
              </a:ext>
            </a:extLst>
          </p:cNvPr>
          <p:cNvSpPr/>
          <p:nvPr/>
        </p:nvSpPr>
        <p:spPr>
          <a:xfrm>
            <a:off x="4710219" y="1190156"/>
            <a:ext cx="1340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среда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8D9B782-5483-4978-836E-78D66ED46369}"/>
                  </a:ext>
                </a:extLst>
              </p:cNvPr>
              <p:cNvSpPr/>
              <p:nvPr/>
            </p:nvSpPr>
            <p:spPr>
              <a:xfrm>
                <a:off x="2117781" y="1457208"/>
                <a:ext cx="134083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ru-RU" sz="24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8D9B782-5483-4978-836E-78D66ED46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781" y="1457208"/>
                <a:ext cx="1340830" cy="461665"/>
              </a:xfrm>
              <a:prstGeom prst="rect">
                <a:avLst/>
              </a:prstGeom>
              <a:blipFill>
                <a:blip r:embed="rId8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A51115A5-2AAD-4C34-A16A-70B94BE5407C}"/>
              </a:ext>
            </a:extLst>
          </p:cNvPr>
          <p:cNvSpPr/>
          <p:nvPr/>
        </p:nvSpPr>
        <p:spPr>
          <a:xfrm flipV="1">
            <a:off x="3295171" y="3518619"/>
            <a:ext cx="1342143" cy="610564"/>
          </a:xfrm>
          <a:prstGeom prst="roundRect">
            <a:avLst/>
          </a:prstGeom>
          <a:noFill/>
          <a:ln w="38100">
            <a:solidFill>
              <a:srgbClr val="EB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18B24CFC-875C-4D80-9A00-5DE92DE5FF08}"/>
                  </a:ext>
                </a:extLst>
              </p:cNvPr>
              <p:cNvSpPr/>
              <p:nvPr/>
            </p:nvSpPr>
            <p:spPr>
              <a:xfrm>
                <a:off x="5225486" y="3145369"/>
                <a:ext cx="3177280" cy="670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EC4AA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  <m:r>
                                <a:rPr lang="en-US" sz="2800" i="1" smtClean="0">
                                  <a:solidFill>
                                    <a:srgbClr val="3D3BF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′,</m:t>
                              </m:r>
                              <m:r>
                                <a:rPr lang="en-US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2800" i="1" smtClean="0">
                                  <a:solidFill>
                                    <a:srgbClr val="EC4AAF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18B24CFC-875C-4D80-9A00-5DE92DE5F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86" y="3145369"/>
                <a:ext cx="3177280" cy="6703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4942F5E0-FE9F-4AC5-A4AA-6A173DC3B338}"/>
                  </a:ext>
                </a:extLst>
              </p:cNvPr>
              <p:cNvSpPr/>
              <p:nvPr/>
            </p:nvSpPr>
            <p:spPr>
              <a:xfrm>
                <a:off x="5215961" y="3968637"/>
                <a:ext cx="4714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4942F5E0-FE9F-4AC5-A4AA-6A173DC3B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961" y="3968637"/>
                <a:ext cx="47147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Левая круглая скобка 42">
            <a:extLst>
              <a:ext uri="{FF2B5EF4-FFF2-40B4-BE49-F238E27FC236}">
                <a16:creationId xmlns:a16="http://schemas.microsoft.com/office/drawing/2014/main" id="{5A580E45-A9B4-43ED-B3A1-62E0B3FD8729}"/>
              </a:ext>
            </a:extLst>
          </p:cNvPr>
          <p:cNvSpPr/>
          <p:nvPr/>
        </p:nvSpPr>
        <p:spPr>
          <a:xfrm>
            <a:off x="5130521" y="3049718"/>
            <a:ext cx="182880" cy="159002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F7417C9E-8007-427A-B010-0113291EDAA9}"/>
              </a:ext>
            </a:extLst>
          </p:cNvPr>
          <p:cNvSpPr/>
          <p:nvPr/>
        </p:nvSpPr>
        <p:spPr>
          <a:xfrm>
            <a:off x="5743339" y="4009737"/>
            <a:ext cx="3347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если конец эпизода)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89486F87-DBBC-4E56-9B14-11BE7BA082F0}"/>
                  </a:ext>
                </a:extLst>
              </p:cNvPr>
              <p:cNvSpPr/>
              <p:nvPr/>
            </p:nvSpPr>
            <p:spPr>
              <a:xfrm>
                <a:off x="3248517" y="3551397"/>
                <a:ext cx="19070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𝑇𝑎𝑟𝑔𝑒𝑡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</m:oMath>
                  </m:oMathPara>
                </a14:m>
                <a:endParaRPr lang="ru-RU" sz="2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89486F87-DBBC-4E56-9B14-11BE7BA08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517" y="3551397"/>
                <a:ext cx="190706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7D692AA1-9A57-4901-B4EA-AC5D5EFB5C73}"/>
              </a:ext>
            </a:extLst>
          </p:cNvPr>
          <p:cNvGrpSpPr/>
          <p:nvPr/>
        </p:nvGrpSpPr>
        <p:grpSpPr>
          <a:xfrm>
            <a:off x="8522839" y="1594536"/>
            <a:ext cx="2157964" cy="725532"/>
            <a:chOff x="3078058" y="3904810"/>
            <a:chExt cx="2157964" cy="725532"/>
          </a:xfrm>
        </p:grpSpPr>
        <p:sp>
          <p:nvSpPr>
            <p:cNvPr id="52" name="Скругленный прямоугольник 75">
              <a:extLst>
                <a:ext uri="{FF2B5EF4-FFF2-40B4-BE49-F238E27FC236}">
                  <a16:creationId xmlns:a16="http://schemas.microsoft.com/office/drawing/2014/main" id="{0768068E-E266-4541-B630-6AA70D524FED}"/>
                </a:ext>
              </a:extLst>
            </p:cNvPr>
            <p:cNvSpPr/>
            <p:nvPr/>
          </p:nvSpPr>
          <p:spPr>
            <a:xfrm>
              <a:off x="3078058" y="3904810"/>
              <a:ext cx="2157964" cy="725532"/>
            </a:xfrm>
            <a:prstGeom prst="roundRect">
              <a:avLst/>
            </a:prstGeom>
            <a:solidFill>
              <a:schemeClr val="bg1">
                <a:lumMod val="95000"/>
                <a:lumOff val="5000"/>
              </a:schemeClr>
            </a:solidFill>
            <a:ln w="38100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DF471ED-A4BC-47FA-AF3A-C7C1620D2999}"/>
                    </a:ext>
                  </a:extLst>
                </p:cNvPr>
                <p:cNvSpPr txBox="1"/>
                <p:nvPr/>
              </p:nvSpPr>
              <p:spPr>
                <a:xfrm>
                  <a:off x="3252272" y="3986715"/>
                  <a:ext cx="184827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EC4AA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𝑎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𝑟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rgbClr val="3D3B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′</m:t>
                        </m:r>
                      </m:oMath>
                    </m:oMathPara>
                  </a14:m>
                  <a:endParaRPr lang="ru-RU" sz="2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DF471ED-A4BC-47FA-AF3A-C7C1620D29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272" y="3986715"/>
                  <a:ext cx="1848279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81380EE-6EA3-4E7D-B077-EF6D2F785E63}"/>
                  </a:ext>
                </a:extLst>
              </p:cNvPr>
              <p:cNvSpPr txBox="1"/>
              <p:nvPr/>
            </p:nvSpPr>
            <p:spPr>
              <a:xfrm>
                <a:off x="2620036" y="5015133"/>
                <a:ext cx="7018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3D3B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srgbClr val="EC4AA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𝑎</m:t>
                          </m:r>
                        </m:e>
                      </m:d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 </m:t>
                      </m:r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 </m:t>
                      </m:r>
                      <m:sSup>
                        <m:sSupPr>
                          <m:ctrlPr>
                            <a:rPr lang="ru-RU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𝑇𝑎𝑟𝑔𝑒𝑡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81380EE-6EA3-4E7D-B077-EF6D2F785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036" y="5015133"/>
                <a:ext cx="70184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B6B4A3F4-21C6-4A2C-A754-BBD6FBA662E6}"/>
              </a:ext>
            </a:extLst>
          </p:cNvPr>
          <p:cNvSpPr/>
          <p:nvPr/>
        </p:nvSpPr>
        <p:spPr>
          <a:xfrm flipV="1">
            <a:off x="5801878" y="5001835"/>
            <a:ext cx="1155032" cy="609974"/>
          </a:xfrm>
          <a:prstGeom prst="roundRect">
            <a:avLst/>
          </a:prstGeom>
          <a:noFill/>
          <a:ln w="38100">
            <a:solidFill>
              <a:srgbClr val="FFE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99D30B45-6897-4DA6-83FB-DD45F89B895C}"/>
              </a:ext>
            </a:extLst>
          </p:cNvPr>
          <p:cNvSpPr/>
          <p:nvPr/>
        </p:nvSpPr>
        <p:spPr>
          <a:xfrm flipV="1">
            <a:off x="7969815" y="4983713"/>
            <a:ext cx="1342141" cy="606490"/>
          </a:xfrm>
          <a:prstGeom prst="roundRect">
            <a:avLst/>
          </a:prstGeom>
          <a:noFill/>
          <a:ln w="38100">
            <a:solidFill>
              <a:srgbClr val="EB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4FC494D8-851B-4E34-8C9E-6DB3F0EE0F4A}"/>
              </a:ext>
            </a:extLst>
          </p:cNvPr>
          <p:cNvSpPr/>
          <p:nvPr/>
        </p:nvSpPr>
        <p:spPr>
          <a:xfrm flipV="1">
            <a:off x="2648911" y="5001835"/>
            <a:ext cx="1155032" cy="609974"/>
          </a:xfrm>
          <a:prstGeom prst="roundRect">
            <a:avLst/>
          </a:prstGeom>
          <a:noFill/>
          <a:ln w="38100">
            <a:solidFill>
              <a:srgbClr val="E67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1201640B-5C5B-46B5-B2DE-0E2C946A1B9A}"/>
              </a:ext>
            </a:extLst>
          </p:cNvPr>
          <p:cNvSpPr/>
          <p:nvPr/>
        </p:nvSpPr>
        <p:spPr>
          <a:xfrm>
            <a:off x="3750644" y="6015589"/>
            <a:ext cx="317744" cy="317744"/>
          </a:xfrm>
          <a:prstGeom prst="ellipse">
            <a:avLst/>
          </a:prstGeom>
          <a:solidFill>
            <a:srgbClr val="FFE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D9FCDE67-A47F-46A2-8926-16C1F6395418}"/>
              </a:ext>
            </a:extLst>
          </p:cNvPr>
          <p:cNvSpPr/>
          <p:nvPr/>
        </p:nvSpPr>
        <p:spPr>
          <a:xfrm>
            <a:off x="7538130" y="6015589"/>
            <a:ext cx="317744" cy="317744"/>
          </a:xfrm>
          <a:prstGeom prst="ellipse">
            <a:avLst/>
          </a:prstGeom>
          <a:solidFill>
            <a:srgbClr val="EB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7DC2DFCC-EB56-48FB-8037-BD4E25ADE32E}"/>
              </a:ext>
            </a:extLst>
          </p:cNvPr>
          <p:cNvCxnSpPr>
            <a:cxnSpLocks/>
            <a:stCxn id="55" idx="6"/>
            <a:endCxn id="56" idx="2"/>
          </p:cNvCxnSpPr>
          <p:nvPr/>
        </p:nvCxnSpPr>
        <p:spPr>
          <a:xfrm>
            <a:off x="4068388" y="6174461"/>
            <a:ext cx="346974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65C8F1CF-D2EB-4D6A-BF7C-99BBED60FD29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>
          <a:xfrm>
            <a:off x="4068388" y="6174461"/>
            <a:ext cx="99491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Овал 58">
            <a:extLst>
              <a:ext uri="{FF2B5EF4-FFF2-40B4-BE49-F238E27FC236}">
                <a16:creationId xmlns:a16="http://schemas.microsoft.com/office/drawing/2014/main" id="{EBA181AB-F421-4D72-B49C-D97123E1CABD}"/>
              </a:ext>
            </a:extLst>
          </p:cNvPr>
          <p:cNvSpPr/>
          <p:nvPr/>
        </p:nvSpPr>
        <p:spPr>
          <a:xfrm>
            <a:off x="5063301" y="6015589"/>
            <a:ext cx="317744" cy="317744"/>
          </a:xfrm>
          <a:prstGeom prst="ellipse">
            <a:avLst/>
          </a:prstGeom>
          <a:solidFill>
            <a:srgbClr val="E6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87513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 idx="4294967295"/>
          </p:nvPr>
        </p:nvSpPr>
        <p:spPr>
          <a:xfrm>
            <a:off x="633062" y="2946805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Реализация табличного </a:t>
            </a:r>
            <a:b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Q-Learning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Обучение с подкреплением. Часть 1</a:t>
            </a:r>
            <a:endParaRPr sz="19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 Neue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81841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 idx="4294967295"/>
          </p:nvPr>
        </p:nvSpPr>
        <p:spPr>
          <a:xfrm>
            <a:off x="633062" y="2946805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Домашнее задание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Обучение с подкреплением. Часть 1</a:t>
            </a:r>
            <a:endParaRPr sz="19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 Neue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80720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 idx="4294967295"/>
          </p:nvPr>
        </p:nvSpPr>
        <p:spPr>
          <a:xfrm>
            <a:off x="633062" y="2946805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4100"/>
            </a:pPr>
            <a:r>
              <a:rPr lang="ru-RU" sz="5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Заключение</a:t>
            </a:r>
            <a:endParaRPr sz="5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"/>
          <p:cNvSpPr txBox="1">
            <a:spLocks noGrp="1"/>
          </p:cNvSpPr>
          <p:nvPr>
            <p:ph type="body" idx="4294967295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Обучение с подкреплением. Часть 1</a:t>
            </a:r>
            <a:endParaRPr sz="19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 Neue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03547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2746</Words>
  <Application>Microsoft Office PowerPoint</Application>
  <PresentationFormat>Широкоэкранный</PresentationFormat>
  <Paragraphs>1420</Paragraphs>
  <Slides>94</Slides>
  <Notes>94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94</vt:i4>
      </vt:variant>
    </vt:vector>
  </HeadingPairs>
  <TitlesOfParts>
    <vt:vector size="101" baseType="lpstr">
      <vt:lpstr>Arial</vt:lpstr>
      <vt:lpstr>Cambria Math</vt:lpstr>
      <vt:lpstr>Open Sans</vt:lpstr>
      <vt:lpstr>Trebuchet MS</vt:lpstr>
      <vt:lpstr>Roboto</vt:lpstr>
      <vt:lpstr>Calibri</vt:lpstr>
      <vt:lpstr>Тема Office</vt:lpstr>
      <vt:lpstr>Обучение с подкреплением. Часть 1</vt:lpstr>
      <vt:lpstr>Презентация PowerPoint</vt:lpstr>
      <vt:lpstr>Схема обучения с подкреплением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Примеры задач RL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Разбор терминологии на простом примере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Знакомство с Gym. Часть 1</vt:lpstr>
      <vt:lpstr>Знакомство с Gym. Часть 2</vt:lpstr>
      <vt:lpstr>Формальная постановка задачи RL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Q-функция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Табличный Q-Learning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Реализация табличного  Q-Learning</vt:lpstr>
      <vt:lpstr>Домашнее задание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Семантическая сегментация. Часть 1</dc:title>
  <dc:creator>alexey.karpenko</dc:creator>
  <cp:lastModifiedBy>Dmitry Korobchenko</cp:lastModifiedBy>
  <cp:revision>128</cp:revision>
  <dcterms:created xsi:type="dcterms:W3CDTF">2019-05-23T11:05:48Z</dcterms:created>
  <dcterms:modified xsi:type="dcterms:W3CDTF">2019-12-16T18:52:51Z</dcterms:modified>
</cp:coreProperties>
</file>